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5" r:id="rId1"/>
  </p:sldMasterIdLst>
  <p:notesMasterIdLst>
    <p:notesMasterId r:id="rId111"/>
  </p:notesMasterIdLst>
  <p:sldIdLst>
    <p:sldId id="256" r:id="rId2"/>
    <p:sldId id="290" r:id="rId3"/>
    <p:sldId id="359" r:id="rId4"/>
    <p:sldId id="360" r:id="rId5"/>
    <p:sldId id="294" r:id="rId6"/>
    <p:sldId id="357" r:id="rId7"/>
    <p:sldId id="293" r:id="rId8"/>
    <p:sldId id="292" r:id="rId9"/>
    <p:sldId id="419" r:id="rId10"/>
    <p:sldId id="355" r:id="rId11"/>
    <p:sldId id="443" r:id="rId12"/>
    <p:sldId id="363" r:id="rId13"/>
    <p:sldId id="364" r:id="rId14"/>
    <p:sldId id="361" r:id="rId15"/>
    <p:sldId id="362" r:id="rId16"/>
    <p:sldId id="442" r:id="rId17"/>
    <p:sldId id="295" r:id="rId18"/>
    <p:sldId id="297" r:id="rId19"/>
    <p:sldId id="298" r:id="rId20"/>
    <p:sldId id="370" r:id="rId21"/>
    <p:sldId id="441" r:id="rId22"/>
    <p:sldId id="299" r:id="rId23"/>
    <p:sldId id="371" r:id="rId24"/>
    <p:sldId id="405" r:id="rId25"/>
    <p:sldId id="372" r:id="rId26"/>
    <p:sldId id="404" r:id="rId27"/>
    <p:sldId id="373" r:id="rId28"/>
    <p:sldId id="300" r:id="rId29"/>
    <p:sldId id="301" r:id="rId30"/>
    <p:sldId id="305" r:id="rId31"/>
    <p:sldId id="311" r:id="rId32"/>
    <p:sldId id="314" r:id="rId33"/>
    <p:sldId id="317" r:id="rId34"/>
    <p:sldId id="321" r:id="rId35"/>
    <p:sldId id="409" r:id="rId36"/>
    <p:sldId id="410" r:id="rId37"/>
    <p:sldId id="411" r:id="rId38"/>
    <p:sldId id="412" r:id="rId39"/>
    <p:sldId id="387" r:id="rId40"/>
    <p:sldId id="322" r:id="rId41"/>
    <p:sldId id="369" r:id="rId42"/>
    <p:sldId id="323" r:id="rId43"/>
    <p:sldId id="424" r:id="rId44"/>
    <p:sldId id="425" r:id="rId45"/>
    <p:sldId id="416" r:id="rId46"/>
    <p:sldId id="324" r:id="rId47"/>
    <p:sldId id="376" r:id="rId48"/>
    <p:sldId id="377" r:id="rId49"/>
    <p:sldId id="379" r:id="rId50"/>
    <p:sldId id="378" r:id="rId51"/>
    <p:sldId id="326" r:id="rId52"/>
    <p:sldId id="327" r:id="rId53"/>
    <p:sldId id="328" r:id="rId54"/>
    <p:sldId id="330" r:id="rId55"/>
    <p:sldId id="380" r:id="rId56"/>
    <p:sldId id="331" r:id="rId57"/>
    <p:sldId id="381" r:id="rId58"/>
    <p:sldId id="382" r:id="rId59"/>
    <p:sldId id="420" r:id="rId60"/>
    <p:sldId id="423" r:id="rId61"/>
    <p:sldId id="422" r:id="rId62"/>
    <p:sldId id="333" r:id="rId63"/>
    <p:sldId id="336" r:id="rId64"/>
    <p:sldId id="421" r:id="rId65"/>
    <p:sldId id="338" r:id="rId66"/>
    <p:sldId id="339" r:id="rId67"/>
    <p:sldId id="340" r:id="rId68"/>
    <p:sldId id="341" r:id="rId69"/>
    <p:sldId id="342" r:id="rId70"/>
    <p:sldId id="343" r:id="rId71"/>
    <p:sldId id="344" r:id="rId72"/>
    <p:sldId id="345" r:id="rId73"/>
    <p:sldId id="346" r:id="rId74"/>
    <p:sldId id="347" r:id="rId75"/>
    <p:sldId id="348" r:id="rId76"/>
    <p:sldId id="349" r:id="rId77"/>
    <p:sldId id="351" r:id="rId78"/>
    <p:sldId id="352" r:id="rId79"/>
    <p:sldId id="417" r:id="rId80"/>
    <p:sldId id="383" r:id="rId81"/>
    <p:sldId id="384" r:id="rId82"/>
    <p:sldId id="388" r:id="rId83"/>
    <p:sldId id="385" r:id="rId84"/>
    <p:sldId id="389" r:id="rId85"/>
    <p:sldId id="386" r:id="rId86"/>
    <p:sldId id="354" r:id="rId87"/>
    <p:sldId id="390" r:id="rId88"/>
    <p:sldId id="391" r:id="rId89"/>
    <p:sldId id="366" r:id="rId90"/>
    <p:sldId id="427" r:id="rId91"/>
    <p:sldId id="418" r:id="rId92"/>
    <p:sldId id="428" r:id="rId93"/>
    <p:sldId id="429" r:id="rId94"/>
    <p:sldId id="426" r:id="rId95"/>
    <p:sldId id="374" r:id="rId96"/>
    <p:sldId id="432" r:id="rId97"/>
    <p:sldId id="431" r:id="rId98"/>
    <p:sldId id="438" r:id="rId99"/>
    <p:sldId id="434" r:id="rId100"/>
    <p:sldId id="430" r:id="rId101"/>
    <p:sldId id="435" r:id="rId102"/>
    <p:sldId id="433" r:id="rId103"/>
    <p:sldId id="436" r:id="rId104"/>
    <p:sldId id="444" r:id="rId105"/>
    <p:sldId id="440" r:id="rId106"/>
    <p:sldId id="289" r:id="rId107"/>
    <p:sldId id="413" r:id="rId108"/>
    <p:sldId id="414" r:id="rId109"/>
    <p:sldId id="415" r:id="rId1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63"/>
    <p:restoredTop sz="86704" autoAdjust="0"/>
  </p:normalViewPr>
  <p:slideViewPr>
    <p:cSldViewPr snapToGrid="0" snapToObjects="1">
      <p:cViewPr varScale="1">
        <p:scale>
          <a:sx n="93" d="100"/>
          <a:sy n="93" d="100"/>
        </p:scale>
        <p:origin x="1600" y="20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pieChart>
        <c:varyColors val="1"/>
        <c:ser>
          <c:idx val="0"/>
          <c:order val="0"/>
          <c:tx>
            <c:strRef>
              <c:f>Sheet1!$B$1</c:f>
              <c:strCache>
                <c:ptCount val="1"/>
                <c:pt idx="0">
                  <c:v>学时</c:v>
                </c:pt>
              </c:strCache>
            </c:strRef>
          </c:tx>
          <c:dLbls>
            <c:spPr>
              <a:noFill/>
              <a:ln>
                <a:noFill/>
              </a:ln>
              <a:effectLst/>
            </c:spPr>
            <c:showLegendKey val="0"/>
            <c:showVal val="1"/>
            <c:showCatName val="1"/>
            <c:showSerName val="0"/>
            <c:showPercent val="0"/>
            <c:showBubbleSize val="0"/>
            <c:showLeaderLines val="1"/>
            <c:extLst>
              <c:ext xmlns:c15="http://schemas.microsoft.com/office/drawing/2012/chart" uri="{CE6537A1-D6FC-4f65-9D91-7224C49458BB}"/>
            </c:extLst>
          </c:dLbls>
          <c:cat>
            <c:strRef>
              <c:f>Sheet1!$A$2:$A$3</c:f>
              <c:strCache>
                <c:ptCount val="2"/>
                <c:pt idx="0">
                  <c:v>课堂</c:v>
                </c:pt>
                <c:pt idx="1">
                  <c:v>上机</c:v>
                </c:pt>
              </c:strCache>
            </c:strRef>
          </c:cat>
          <c:val>
            <c:numRef>
              <c:f>Sheet1!$B$2:$B$3</c:f>
              <c:numCache>
                <c:formatCode>General</c:formatCode>
                <c:ptCount val="2"/>
                <c:pt idx="0">
                  <c:v>56</c:v>
                </c:pt>
                <c:pt idx="1">
                  <c:v>8</c:v>
                </c:pt>
              </c:numCache>
            </c:numRef>
          </c:val>
          <c:extLst>
            <c:ext xmlns:c16="http://schemas.microsoft.com/office/drawing/2014/chart" uri="{C3380CC4-5D6E-409C-BE32-E72D297353CC}">
              <c16:uniqueId val="{00000000-0B4F-8840-BEE4-631D8E2D6650}"/>
            </c:ext>
          </c:extLst>
        </c:ser>
        <c:dLbls>
          <c:showLegendKey val="0"/>
          <c:showVal val="1"/>
          <c:showCatName val="1"/>
          <c:showSerName val="0"/>
          <c:showPercent val="0"/>
          <c:showBubbleSize val="0"/>
          <c:showLeaderLines val="1"/>
        </c:dLbls>
        <c:firstSliceAng val="0"/>
      </c:pieChart>
    </c:plotArea>
    <c:plotVisOnly val="1"/>
    <c:dispBlanksAs val="gap"/>
    <c:showDLblsOverMax val="0"/>
  </c:chart>
  <c:txPr>
    <a:bodyPr/>
    <a:lstStyle/>
    <a:p>
      <a:pPr>
        <a:defRPr sz="32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pieChart>
        <c:varyColors val="1"/>
        <c:ser>
          <c:idx val="0"/>
          <c:order val="0"/>
          <c:tx>
            <c:strRef>
              <c:f>Sheet1!$B$1</c:f>
              <c:strCache>
                <c:ptCount val="1"/>
                <c:pt idx="0">
                  <c:v>比例</c:v>
                </c:pt>
              </c:strCache>
            </c:strRef>
          </c:tx>
          <c:dLbls>
            <c:spPr>
              <a:noFill/>
              <a:ln>
                <a:noFill/>
              </a:ln>
              <a:effectLst/>
            </c:spPr>
            <c:showLegendKey val="0"/>
            <c:showVal val="1"/>
            <c:showCatName val="1"/>
            <c:showSerName val="0"/>
            <c:showPercent val="0"/>
            <c:showBubbleSize val="0"/>
            <c:showLeaderLines val="1"/>
            <c:extLst>
              <c:ext xmlns:c15="http://schemas.microsoft.com/office/drawing/2012/chart" uri="{CE6537A1-D6FC-4f65-9D91-7224C49458BB}"/>
            </c:extLst>
          </c:dLbls>
          <c:cat>
            <c:strRef>
              <c:f>Sheet1!$A$2:$A$5</c:f>
              <c:strCache>
                <c:ptCount val="4"/>
                <c:pt idx="0">
                  <c:v>考勤作业</c:v>
                </c:pt>
                <c:pt idx="1">
                  <c:v>中期</c:v>
                </c:pt>
                <c:pt idx="2">
                  <c:v>期末</c:v>
                </c:pt>
                <c:pt idx="3">
                  <c:v>实验</c:v>
                </c:pt>
              </c:strCache>
            </c:strRef>
          </c:cat>
          <c:val>
            <c:numRef>
              <c:f>Sheet1!$B$2:$B$5</c:f>
              <c:numCache>
                <c:formatCode>0%</c:formatCode>
                <c:ptCount val="4"/>
                <c:pt idx="0">
                  <c:v>0.1</c:v>
                </c:pt>
                <c:pt idx="1">
                  <c:v>0.1</c:v>
                </c:pt>
                <c:pt idx="2">
                  <c:v>0.6</c:v>
                </c:pt>
                <c:pt idx="3">
                  <c:v>0.2</c:v>
                </c:pt>
              </c:numCache>
            </c:numRef>
          </c:val>
          <c:extLst>
            <c:ext xmlns:c16="http://schemas.microsoft.com/office/drawing/2014/chart" uri="{C3380CC4-5D6E-409C-BE32-E72D297353CC}">
              <c16:uniqueId val="{00000000-7548-6441-8BA6-DF03AB9A9C2F}"/>
            </c:ext>
          </c:extLst>
        </c:ser>
        <c:dLbls>
          <c:showLegendKey val="0"/>
          <c:showVal val="1"/>
          <c:showCatName val="1"/>
          <c:showSerName val="0"/>
          <c:showPercent val="0"/>
          <c:showBubbleSize val="0"/>
          <c:showLeaderLines val="1"/>
        </c:dLbls>
        <c:firstSliceAng val="0"/>
      </c:pieChart>
    </c:plotArea>
    <c:plotVisOnly val="1"/>
    <c:dispBlanksAs val="gap"/>
    <c:showDLblsOverMax val="0"/>
  </c:chart>
  <c:txPr>
    <a:bodyPr/>
    <a:lstStyle/>
    <a:p>
      <a:pPr>
        <a:defRPr sz="2400"/>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C67775-8841-47CE-9388-810812C60902}" type="doc">
      <dgm:prSet loTypeId="urn:microsoft.com/office/officeart/2005/8/layout/rings+Icon" loCatId="officeonline" qsTypeId="urn:microsoft.com/office/officeart/2005/8/quickstyle/3d4" qsCatId="3D" csTypeId="urn:microsoft.com/office/officeart/2005/8/colors/colorful1" csCatId="colorful" phldr="1"/>
      <dgm:spPr/>
    </dgm:pt>
    <dgm:pt modelId="{D6431BA9-55C6-45AF-B899-23ED2DB66F98}">
      <dgm:prSet phldrT="[文本]" custT="1"/>
      <dgm:spPr/>
      <dgm:t>
        <a:bodyPr/>
        <a:lstStyle/>
        <a:p>
          <a:r>
            <a:rPr lang="en-US" altLang="zh-CN" sz="3200" dirty="0"/>
            <a:t>Open</a:t>
          </a:r>
          <a:endParaRPr lang="zh-CN" altLang="en-US" sz="3200" dirty="0"/>
        </a:p>
      </dgm:t>
    </dgm:pt>
    <dgm:pt modelId="{0F402DB9-FDAD-4C50-8709-73265E2503FB}" type="parTrans" cxnId="{6D1C68E8-3511-405B-A877-88360FD6EEED}">
      <dgm:prSet/>
      <dgm:spPr/>
      <dgm:t>
        <a:bodyPr/>
        <a:lstStyle/>
        <a:p>
          <a:endParaRPr lang="zh-CN" altLang="en-US" sz="2800"/>
        </a:p>
      </dgm:t>
    </dgm:pt>
    <dgm:pt modelId="{7DDA2122-3FF5-44E0-BE40-38700A9346A9}" type="sibTrans" cxnId="{6D1C68E8-3511-405B-A877-88360FD6EEED}">
      <dgm:prSet/>
      <dgm:spPr/>
      <dgm:t>
        <a:bodyPr/>
        <a:lstStyle/>
        <a:p>
          <a:endParaRPr lang="zh-CN" altLang="en-US" sz="2800"/>
        </a:p>
      </dgm:t>
    </dgm:pt>
    <dgm:pt modelId="{9DC24ED7-DF9A-4C0E-902D-F0F85052B4C5}">
      <dgm:prSet phldrT="[文本]" custT="1"/>
      <dgm:spPr/>
      <dgm:t>
        <a:bodyPr/>
        <a:lstStyle/>
        <a:p>
          <a:r>
            <a:rPr lang="en-US" altLang="zh-CN" sz="3200" dirty="0"/>
            <a:t>Free</a:t>
          </a:r>
          <a:endParaRPr lang="zh-CN" altLang="en-US" sz="3200" dirty="0"/>
        </a:p>
      </dgm:t>
    </dgm:pt>
    <dgm:pt modelId="{0F5571CF-13F6-4282-AD43-CA198ADC1B0D}" type="parTrans" cxnId="{BCE548CF-C52D-4F1F-A2B9-46202B7541EC}">
      <dgm:prSet/>
      <dgm:spPr/>
      <dgm:t>
        <a:bodyPr/>
        <a:lstStyle/>
        <a:p>
          <a:endParaRPr lang="zh-CN" altLang="en-US" sz="2800"/>
        </a:p>
      </dgm:t>
    </dgm:pt>
    <dgm:pt modelId="{C7084D53-43AD-4BEA-B4EF-0E3363AABB37}" type="sibTrans" cxnId="{BCE548CF-C52D-4F1F-A2B9-46202B7541EC}">
      <dgm:prSet/>
      <dgm:spPr/>
      <dgm:t>
        <a:bodyPr/>
        <a:lstStyle/>
        <a:p>
          <a:endParaRPr lang="zh-CN" altLang="en-US" sz="2800"/>
        </a:p>
      </dgm:t>
    </dgm:pt>
    <dgm:pt modelId="{54C756A1-423A-4C41-92BE-7C363912B3B5}">
      <dgm:prSet phldrT="[文本]" custT="1"/>
      <dgm:spPr/>
      <dgm:t>
        <a:bodyPr/>
        <a:lstStyle/>
        <a:p>
          <a:r>
            <a:rPr lang="en-US" altLang="zh-CN" sz="3200" dirty="0"/>
            <a:t>But</a:t>
          </a:r>
          <a:endParaRPr lang="zh-CN" altLang="en-US" sz="3200" dirty="0"/>
        </a:p>
      </dgm:t>
    </dgm:pt>
    <dgm:pt modelId="{BAEC4992-142C-4F34-B7A2-059042912036}" type="parTrans" cxnId="{252098C5-963B-4E77-837F-32FF2608EDB1}">
      <dgm:prSet/>
      <dgm:spPr/>
      <dgm:t>
        <a:bodyPr/>
        <a:lstStyle/>
        <a:p>
          <a:endParaRPr lang="zh-CN" altLang="en-US" sz="2800"/>
        </a:p>
      </dgm:t>
    </dgm:pt>
    <dgm:pt modelId="{B86E6FA1-5C4B-4CCD-B9E8-7C0D8DE758B3}" type="sibTrans" cxnId="{252098C5-963B-4E77-837F-32FF2608EDB1}">
      <dgm:prSet/>
      <dgm:spPr/>
      <dgm:t>
        <a:bodyPr/>
        <a:lstStyle/>
        <a:p>
          <a:endParaRPr lang="zh-CN" altLang="en-US" sz="2800"/>
        </a:p>
      </dgm:t>
    </dgm:pt>
    <dgm:pt modelId="{9B5A1B3D-B02F-4591-9595-2009D8AB017D}" type="pres">
      <dgm:prSet presAssocID="{FDC67775-8841-47CE-9388-810812C60902}" presName="Name0" presStyleCnt="0">
        <dgm:presLayoutVars>
          <dgm:chMax val="7"/>
          <dgm:dir/>
          <dgm:resizeHandles val="exact"/>
        </dgm:presLayoutVars>
      </dgm:prSet>
      <dgm:spPr/>
    </dgm:pt>
    <dgm:pt modelId="{0EC54A01-5AA6-480B-8F82-A9EA8CD16BE5}" type="pres">
      <dgm:prSet presAssocID="{FDC67775-8841-47CE-9388-810812C60902}" presName="ellipse1" presStyleLbl="vennNode1" presStyleIdx="0" presStyleCnt="3">
        <dgm:presLayoutVars>
          <dgm:bulletEnabled val="1"/>
        </dgm:presLayoutVars>
      </dgm:prSet>
      <dgm:spPr/>
    </dgm:pt>
    <dgm:pt modelId="{F0D25E2D-74A0-4AE0-AA81-458DD2E01814}" type="pres">
      <dgm:prSet presAssocID="{FDC67775-8841-47CE-9388-810812C60902}" presName="ellipse2" presStyleLbl="vennNode1" presStyleIdx="1" presStyleCnt="3">
        <dgm:presLayoutVars>
          <dgm:bulletEnabled val="1"/>
        </dgm:presLayoutVars>
      </dgm:prSet>
      <dgm:spPr/>
    </dgm:pt>
    <dgm:pt modelId="{57645CFE-F8F8-4EF2-A238-9715DE67FD52}" type="pres">
      <dgm:prSet presAssocID="{FDC67775-8841-47CE-9388-810812C60902}" presName="ellipse3" presStyleLbl="vennNode1" presStyleIdx="2" presStyleCnt="3">
        <dgm:presLayoutVars>
          <dgm:bulletEnabled val="1"/>
        </dgm:presLayoutVars>
      </dgm:prSet>
      <dgm:spPr/>
    </dgm:pt>
  </dgm:ptLst>
  <dgm:cxnLst>
    <dgm:cxn modelId="{84031E06-916F-4D50-BA6E-F39FFC970BF4}" type="presOf" srcId="{9DC24ED7-DF9A-4C0E-902D-F0F85052B4C5}" destId="{57645CFE-F8F8-4EF2-A238-9715DE67FD52}" srcOrd="0" destOrd="0" presId="urn:microsoft.com/office/officeart/2005/8/layout/rings+Icon"/>
    <dgm:cxn modelId="{46418918-E384-4067-B30D-9C76332A124F}" type="presOf" srcId="{D6431BA9-55C6-45AF-B899-23ED2DB66F98}" destId="{0EC54A01-5AA6-480B-8F82-A9EA8CD16BE5}" srcOrd="0" destOrd="0" presId="urn:microsoft.com/office/officeart/2005/8/layout/rings+Icon"/>
    <dgm:cxn modelId="{B2DF083F-93CB-4BF7-BA5A-1339D1FC3B7F}" type="presOf" srcId="{FDC67775-8841-47CE-9388-810812C60902}" destId="{9B5A1B3D-B02F-4591-9595-2009D8AB017D}" srcOrd="0" destOrd="0" presId="urn:microsoft.com/office/officeart/2005/8/layout/rings+Icon"/>
    <dgm:cxn modelId="{70131AA2-56E6-425E-ABBD-1201C1BEC22F}" type="presOf" srcId="{54C756A1-423A-4C41-92BE-7C363912B3B5}" destId="{F0D25E2D-74A0-4AE0-AA81-458DD2E01814}" srcOrd="0" destOrd="0" presId="urn:microsoft.com/office/officeart/2005/8/layout/rings+Icon"/>
    <dgm:cxn modelId="{252098C5-963B-4E77-837F-32FF2608EDB1}" srcId="{FDC67775-8841-47CE-9388-810812C60902}" destId="{54C756A1-423A-4C41-92BE-7C363912B3B5}" srcOrd="1" destOrd="0" parTransId="{BAEC4992-142C-4F34-B7A2-059042912036}" sibTransId="{B86E6FA1-5C4B-4CCD-B9E8-7C0D8DE758B3}"/>
    <dgm:cxn modelId="{BCE548CF-C52D-4F1F-A2B9-46202B7541EC}" srcId="{FDC67775-8841-47CE-9388-810812C60902}" destId="{9DC24ED7-DF9A-4C0E-902D-F0F85052B4C5}" srcOrd="2" destOrd="0" parTransId="{0F5571CF-13F6-4282-AD43-CA198ADC1B0D}" sibTransId="{C7084D53-43AD-4BEA-B4EF-0E3363AABB37}"/>
    <dgm:cxn modelId="{6D1C68E8-3511-405B-A877-88360FD6EEED}" srcId="{FDC67775-8841-47CE-9388-810812C60902}" destId="{D6431BA9-55C6-45AF-B899-23ED2DB66F98}" srcOrd="0" destOrd="0" parTransId="{0F402DB9-FDAD-4C50-8709-73265E2503FB}" sibTransId="{7DDA2122-3FF5-44E0-BE40-38700A9346A9}"/>
    <dgm:cxn modelId="{DAC706AB-2A10-4336-AF39-A8DD901E6EE7}" type="presParOf" srcId="{9B5A1B3D-B02F-4591-9595-2009D8AB017D}" destId="{0EC54A01-5AA6-480B-8F82-A9EA8CD16BE5}" srcOrd="0" destOrd="0" presId="urn:microsoft.com/office/officeart/2005/8/layout/rings+Icon"/>
    <dgm:cxn modelId="{F9DFE2C2-1824-4871-8E1B-45CE60D0809B}" type="presParOf" srcId="{9B5A1B3D-B02F-4591-9595-2009D8AB017D}" destId="{F0D25E2D-74A0-4AE0-AA81-458DD2E01814}" srcOrd="1" destOrd="0" presId="urn:microsoft.com/office/officeart/2005/8/layout/rings+Icon"/>
    <dgm:cxn modelId="{AAF05437-2FB3-4A4D-8285-7FC8F9C3D282}" type="presParOf" srcId="{9B5A1B3D-B02F-4591-9595-2009D8AB017D}" destId="{57645CFE-F8F8-4EF2-A238-9715DE67FD52}" srcOrd="2" destOrd="0" presId="urn:microsoft.com/office/officeart/2005/8/layout/rings+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99F7AC1-54F9-4FEE-BD5E-BFA8A3791449}"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zh-CN" altLang="en-US"/>
        </a:p>
      </dgm:t>
    </dgm:pt>
    <dgm:pt modelId="{EC97F5C0-4DE9-4F5A-B4EA-F715FC92F3B0}">
      <dgm:prSet phldrT="[文本]"/>
      <dgm:spPr/>
      <dgm:t>
        <a:bodyPr/>
        <a:lstStyle/>
        <a:p>
          <a:r>
            <a:rPr lang="zh-CN" altLang="en-US" dirty="0"/>
            <a:t>文件管理</a:t>
          </a:r>
        </a:p>
      </dgm:t>
    </dgm:pt>
    <dgm:pt modelId="{23AE1485-5D10-4951-817D-BBF8CFEEA56C}" type="parTrans" cxnId="{64AE8500-8BC7-40A4-89F4-6F4F6CE8061E}">
      <dgm:prSet/>
      <dgm:spPr/>
      <dgm:t>
        <a:bodyPr/>
        <a:lstStyle/>
        <a:p>
          <a:endParaRPr lang="zh-CN" altLang="en-US"/>
        </a:p>
      </dgm:t>
    </dgm:pt>
    <dgm:pt modelId="{8C13949B-CF44-4EB9-B462-57A13DDCDDA9}" type="sibTrans" cxnId="{64AE8500-8BC7-40A4-89F4-6F4F6CE8061E}">
      <dgm:prSet/>
      <dgm:spPr/>
      <dgm:t>
        <a:bodyPr/>
        <a:lstStyle/>
        <a:p>
          <a:endParaRPr lang="zh-CN" altLang="en-US"/>
        </a:p>
      </dgm:t>
    </dgm:pt>
    <dgm:pt modelId="{B87FBA7C-E8B6-4226-8FD4-1EC7164DB850}">
      <dgm:prSet phldrT="[文本]"/>
      <dgm:spPr/>
      <dgm:t>
        <a:bodyPr/>
        <a:lstStyle/>
        <a:p>
          <a:r>
            <a:rPr lang="zh-CN" altLang="en-US" dirty="0"/>
            <a:t>存储</a:t>
          </a:r>
          <a:br>
            <a:rPr lang="en-US" altLang="zh-CN" dirty="0"/>
          </a:br>
          <a:r>
            <a:rPr lang="en-US" altLang="zh-CN" dirty="0"/>
            <a:t>Storage</a:t>
          </a:r>
          <a:endParaRPr lang="zh-CN" altLang="en-US" dirty="0"/>
        </a:p>
      </dgm:t>
    </dgm:pt>
    <dgm:pt modelId="{8C32DAC9-911C-43B2-9808-D6703093A968}" type="parTrans" cxnId="{590A0A7A-C3D6-4520-AE19-2A3EEA141830}">
      <dgm:prSet/>
      <dgm:spPr/>
      <dgm:t>
        <a:bodyPr/>
        <a:lstStyle/>
        <a:p>
          <a:endParaRPr lang="zh-CN" altLang="en-US"/>
        </a:p>
      </dgm:t>
    </dgm:pt>
    <dgm:pt modelId="{C65A7F37-6C41-4BEF-B71C-168897894CA2}" type="sibTrans" cxnId="{590A0A7A-C3D6-4520-AE19-2A3EEA141830}">
      <dgm:prSet/>
      <dgm:spPr/>
      <dgm:t>
        <a:bodyPr/>
        <a:lstStyle/>
        <a:p>
          <a:endParaRPr lang="zh-CN" altLang="en-US"/>
        </a:p>
      </dgm:t>
    </dgm:pt>
    <dgm:pt modelId="{8F15EE83-6526-4CAA-AFF4-3BCE5B96DEED}">
      <dgm:prSet phldrT="[文本]"/>
      <dgm:spPr/>
      <dgm:t>
        <a:bodyPr/>
        <a:lstStyle/>
        <a:p>
          <a:r>
            <a:rPr lang="zh-CN" altLang="en-US" dirty="0"/>
            <a:t>结构</a:t>
          </a:r>
          <a:br>
            <a:rPr lang="en-US" altLang="zh-CN" dirty="0"/>
          </a:br>
          <a:r>
            <a:rPr lang="en-US" altLang="zh-CN" dirty="0"/>
            <a:t>Organization</a:t>
          </a:r>
          <a:endParaRPr lang="zh-CN" altLang="en-US" dirty="0"/>
        </a:p>
      </dgm:t>
    </dgm:pt>
    <dgm:pt modelId="{2550DA20-41C9-4CD7-9BD0-7C7823E207C1}" type="parTrans" cxnId="{9FA8E158-E920-4959-864B-9B6EE04743F6}">
      <dgm:prSet/>
      <dgm:spPr/>
      <dgm:t>
        <a:bodyPr/>
        <a:lstStyle/>
        <a:p>
          <a:endParaRPr lang="zh-CN" altLang="en-US"/>
        </a:p>
      </dgm:t>
    </dgm:pt>
    <dgm:pt modelId="{DA0513BD-8E99-4EA2-AE3F-300AEE289161}" type="sibTrans" cxnId="{9FA8E158-E920-4959-864B-9B6EE04743F6}">
      <dgm:prSet/>
      <dgm:spPr/>
      <dgm:t>
        <a:bodyPr/>
        <a:lstStyle/>
        <a:p>
          <a:endParaRPr lang="zh-CN" altLang="en-US"/>
        </a:p>
      </dgm:t>
    </dgm:pt>
    <dgm:pt modelId="{7D932D26-346D-405D-8D72-0A8E4F3EE41F}">
      <dgm:prSet phldrT="[文本]"/>
      <dgm:spPr/>
      <dgm:t>
        <a:bodyPr/>
        <a:lstStyle/>
        <a:p>
          <a:r>
            <a:rPr lang="zh-CN" altLang="en-US" dirty="0"/>
            <a:t>读写</a:t>
          </a:r>
          <a:br>
            <a:rPr lang="en-US" altLang="zh-CN" dirty="0"/>
          </a:br>
          <a:r>
            <a:rPr lang="en-US" altLang="zh-CN" dirty="0"/>
            <a:t>Operation</a:t>
          </a:r>
          <a:endParaRPr lang="zh-CN" altLang="en-US" dirty="0"/>
        </a:p>
      </dgm:t>
    </dgm:pt>
    <dgm:pt modelId="{B0E3D860-41E2-4DE2-AEEC-5A35939EBBDE}" type="parTrans" cxnId="{04C94600-66DF-4CD8-9B42-DFB88DDEA14E}">
      <dgm:prSet/>
      <dgm:spPr/>
      <dgm:t>
        <a:bodyPr/>
        <a:lstStyle/>
        <a:p>
          <a:endParaRPr lang="zh-CN" altLang="en-US"/>
        </a:p>
      </dgm:t>
    </dgm:pt>
    <dgm:pt modelId="{4CDC874B-92BF-43ED-885D-D2CF456EC43D}" type="sibTrans" cxnId="{04C94600-66DF-4CD8-9B42-DFB88DDEA14E}">
      <dgm:prSet/>
      <dgm:spPr/>
      <dgm:t>
        <a:bodyPr/>
        <a:lstStyle/>
        <a:p>
          <a:endParaRPr lang="zh-CN" altLang="en-US"/>
        </a:p>
      </dgm:t>
    </dgm:pt>
    <dgm:pt modelId="{5FFE96AE-0564-4276-B9C2-938B1C732559}">
      <dgm:prSet phldrT="[文本]"/>
      <dgm:spPr/>
      <dgm:t>
        <a:bodyPr/>
        <a:lstStyle/>
        <a:p>
          <a:r>
            <a:rPr lang="zh-CN" altLang="en-US" dirty="0"/>
            <a:t>安全</a:t>
          </a:r>
          <a:br>
            <a:rPr lang="en-US" altLang="zh-CN" dirty="0"/>
          </a:br>
          <a:r>
            <a:rPr lang="en-US" altLang="zh-CN" dirty="0"/>
            <a:t>Security</a:t>
          </a:r>
          <a:endParaRPr lang="zh-CN" altLang="en-US" dirty="0"/>
        </a:p>
      </dgm:t>
    </dgm:pt>
    <dgm:pt modelId="{FF435086-EA64-46B0-AE26-97D7018A11C7}" type="parTrans" cxnId="{C29879BC-B617-4AE7-8D50-E20BD788F32A}">
      <dgm:prSet/>
      <dgm:spPr/>
      <dgm:t>
        <a:bodyPr/>
        <a:lstStyle/>
        <a:p>
          <a:endParaRPr lang="zh-CN" altLang="en-US"/>
        </a:p>
      </dgm:t>
    </dgm:pt>
    <dgm:pt modelId="{C9BE6E53-9C11-410D-B7EA-8A785633C850}" type="sibTrans" cxnId="{C29879BC-B617-4AE7-8D50-E20BD788F32A}">
      <dgm:prSet/>
      <dgm:spPr/>
      <dgm:t>
        <a:bodyPr/>
        <a:lstStyle/>
        <a:p>
          <a:endParaRPr lang="zh-CN" altLang="en-US"/>
        </a:p>
      </dgm:t>
    </dgm:pt>
    <dgm:pt modelId="{CFADE63D-5C32-4378-9DAB-66E3CE49558D}" type="pres">
      <dgm:prSet presAssocID="{399F7AC1-54F9-4FEE-BD5E-BFA8A3791449}" presName="diagram" presStyleCnt="0">
        <dgm:presLayoutVars>
          <dgm:chMax val="1"/>
          <dgm:dir/>
          <dgm:animLvl val="ctr"/>
          <dgm:resizeHandles val="exact"/>
        </dgm:presLayoutVars>
      </dgm:prSet>
      <dgm:spPr/>
    </dgm:pt>
    <dgm:pt modelId="{F8DCABD6-84B2-4533-A42D-6275418733AD}" type="pres">
      <dgm:prSet presAssocID="{399F7AC1-54F9-4FEE-BD5E-BFA8A3791449}" presName="matrix" presStyleCnt="0"/>
      <dgm:spPr/>
    </dgm:pt>
    <dgm:pt modelId="{9488898C-465C-4BFB-9ED6-6FF0BD40116F}" type="pres">
      <dgm:prSet presAssocID="{399F7AC1-54F9-4FEE-BD5E-BFA8A3791449}" presName="tile1" presStyleLbl="node1" presStyleIdx="0" presStyleCnt="4"/>
      <dgm:spPr/>
    </dgm:pt>
    <dgm:pt modelId="{CD3C56F4-4CEA-4513-84FF-3FE124AB28CB}" type="pres">
      <dgm:prSet presAssocID="{399F7AC1-54F9-4FEE-BD5E-BFA8A3791449}" presName="tile1text" presStyleLbl="node1" presStyleIdx="0" presStyleCnt="4">
        <dgm:presLayoutVars>
          <dgm:chMax val="0"/>
          <dgm:chPref val="0"/>
          <dgm:bulletEnabled val="1"/>
        </dgm:presLayoutVars>
      </dgm:prSet>
      <dgm:spPr/>
    </dgm:pt>
    <dgm:pt modelId="{1627198A-1B61-423A-A57E-2107ABE2E71A}" type="pres">
      <dgm:prSet presAssocID="{399F7AC1-54F9-4FEE-BD5E-BFA8A3791449}" presName="tile2" presStyleLbl="node1" presStyleIdx="1" presStyleCnt="4"/>
      <dgm:spPr/>
    </dgm:pt>
    <dgm:pt modelId="{2EE538DE-2259-43AB-9B1D-4C2A74BCA15D}" type="pres">
      <dgm:prSet presAssocID="{399F7AC1-54F9-4FEE-BD5E-BFA8A3791449}" presName="tile2text" presStyleLbl="node1" presStyleIdx="1" presStyleCnt="4">
        <dgm:presLayoutVars>
          <dgm:chMax val="0"/>
          <dgm:chPref val="0"/>
          <dgm:bulletEnabled val="1"/>
        </dgm:presLayoutVars>
      </dgm:prSet>
      <dgm:spPr/>
    </dgm:pt>
    <dgm:pt modelId="{AA319BEB-F921-41CB-8D0E-CDF1C8DF85E7}" type="pres">
      <dgm:prSet presAssocID="{399F7AC1-54F9-4FEE-BD5E-BFA8A3791449}" presName="tile3" presStyleLbl="node1" presStyleIdx="2" presStyleCnt="4"/>
      <dgm:spPr/>
    </dgm:pt>
    <dgm:pt modelId="{4F3AADCD-746B-42D6-9495-9B5160B87F1E}" type="pres">
      <dgm:prSet presAssocID="{399F7AC1-54F9-4FEE-BD5E-BFA8A3791449}" presName="tile3text" presStyleLbl="node1" presStyleIdx="2" presStyleCnt="4">
        <dgm:presLayoutVars>
          <dgm:chMax val="0"/>
          <dgm:chPref val="0"/>
          <dgm:bulletEnabled val="1"/>
        </dgm:presLayoutVars>
      </dgm:prSet>
      <dgm:spPr/>
    </dgm:pt>
    <dgm:pt modelId="{989531CC-4865-4BB6-856A-5577567D58D7}" type="pres">
      <dgm:prSet presAssocID="{399F7AC1-54F9-4FEE-BD5E-BFA8A3791449}" presName="tile4" presStyleLbl="node1" presStyleIdx="3" presStyleCnt="4"/>
      <dgm:spPr/>
    </dgm:pt>
    <dgm:pt modelId="{0489A66D-064E-4BAB-AEC4-4DBFF0E51646}" type="pres">
      <dgm:prSet presAssocID="{399F7AC1-54F9-4FEE-BD5E-BFA8A3791449}" presName="tile4text" presStyleLbl="node1" presStyleIdx="3" presStyleCnt="4">
        <dgm:presLayoutVars>
          <dgm:chMax val="0"/>
          <dgm:chPref val="0"/>
          <dgm:bulletEnabled val="1"/>
        </dgm:presLayoutVars>
      </dgm:prSet>
      <dgm:spPr/>
    </dgm:pt>
    <dgm:pt modelId="{6427245F-9716-4376-A175-EE8468D50FC8}" type="pres">
      <dgm:prSet presAssocID="{399F7AC1-54F9-4FEE-BD5E-BFA8A3791449}" presName="centerTile" presStyleLbl="fgShp" presStyleIdx="0" presStyleCnt="1">
        <dgm:presLayoutVars>
          <dgm:chMax val="0"/>
          <dgm:chPref val="0"/>
        </dgm:presLayoutVars>
      </dgm:prSet>
      <dgm:spPr/>
    </dgm:pt>
  </dgm:ptLst>
  <dgm:cxnLst>
    <dgm:cxn modelId="{04C94600-66DF-4CD8-9B42-DFB88DDEA14E}" srcId="{EC97F5C0-4DE9-4F5A-B4EA-F715FC92F3B0}" destId="{7D932D26-346D-405D-8D72-0A8E4F3EE41F}" srcOrd="2" destOrd="0" parTransId="{B0E3D860-41E2-4DE2-AEEC-5A35939EBBDE}" sibTransId="{4CDC874B-92BF-43ED-885D-D2CF456EC43D}"/>
    <dgm:cxn modelId="{64AE8500-8BC7-40A4-89F4-6F4F6CE8061E}" srcId="{399F7AC1-54F9-4FEE-BD5E-BFA8A3791449}" destId="{EC97F5C0-4DE9-4F5A-B4EA-F715FC92F3B0}" srcOrd="0" destOrd="0" parTransId="{23AE1485-5D10-4951-817D-BBF8CFEEA56C}" sibTransId="{8C13949B-CF44-4EB9-B462-57A13DDCDDA9}"/>
    <dgm:cxn modelId="{92EF1509-F50E-40FF-BBF2-77012B56B161}" type="presOf" srcId="{8F15EE83-6526-4CAA-AFF4-3BCE5B96DEED}" destId="{1627198A-1B61-423A-A57E-2107ABE2E71A}" srcOrd="0" destOrd="0" presId="urn:microsoft.com/office/officeart/2005/8/layout/matrix1"/>
    <dgm:cxn modelId="{10304D21-2B08-4BE0-BE98-D37E5FBDE2E7}" type="presOf" srcId="{B87FBA7C-E8B6-4226-8FD4-1EC7164DB850}" destId="{CD3C56F4-4CEA-4513-84FF-3FE124AB28CB}" srcOrd="1" destOrd="0" presId="urn:microsoft.com/office/officeart/2005/8/layout/matrix1"/>
    <dgm:cxn modelId="{9FA8E158-E920-4959-864B-9B6EE04743F6}" srcId="{EC97F5C0-4DE9-4F5A-B4EA-F715FC92F3B0}" destId="{8F15EE83-6526-4CAA-AFF4-3BCE5B96DEED}" srcOrd="1" destOrd="0" parTransId="{2550DA20-41C9-4CD7-9BD0-7C7823E207C1}" sibTransId="{DA0513BD-8E99-4EA2-AE3F-300AEE289161}"/>
    <dgm:cxn modelId="{40C5A564-62A1-43BC-8CD6-5DE679CE94A1}" type="presOf" srcId="{5FFE96AE-0564-4276-B9C2-938B1C732559}" destId="{989531CC-4865-4BB6-856A-5577567D58D7}" srcOrd="0" destOrd="0" presId="urn:microsoft.com/office/officeart/2005/8/layout/matrix1"/>
    <dgm:cxn modelId="{FC487C74-525A-47EA-9AAD-F824AFEEEA2F}" type="presOf" srcId="{8F15EE83-6526-4CAA-AFF4-3BCE5B96DEED}" destId="{2EE538DE-2259-43AB-9B1D-4C2A74BCA15D}" srcOrd="1" destOrd="0" presId="urn:microsoft.com/office/officeart/2005/8/layout/matrix1"/>
    <dgm:cxn modelId="{590A0A7A-C3D6-4520-AE19-2A3EEA141830}" srcId="{EC97F5C0-4DE9-4F5A-B4EA-F715FC92F3B0}" destId="{B87FBA7C-E8B6-4226-8FD4-1EC7164DB850}" srcOrd="0" destOrd="0" parTransId="{8C32DAC9-911C-43B2-9808-D6703093A968}" sibTransId="{C65A7F37-6C41-4BEF-B71C-168897894CA2}"/>
    <dgm:cxn modelId="{70D75F7A-5452-4561-8324-F65CAC5A0BEC}" type="presOf" srcId="{7D932D26-346D-405D-8D72-0A8E4F3EE41F}" destId="{4F3AADCD-746B-42D6-9495-9B5160B87F1E}" srcOrd="1" destOrd="0" presId="urn:microsoft.com/office/officeart/2005/8/layout/matrix1"/>
    <dgm:cxn modelId="{B644CD7E-CAAB-40FE-B2AB-314D0D1959DA}" type="presOf" srcId="{B87FBA7C-E8B6-4226-8FD4-1EC7164DB850}" destId="{9488898C-465C-4BFB-9ED6-6FF0BD40116F}" srcOrd="0" destOrd="0" presId="urn:microsoft.com/office/officeart/2005/8/layout/matrix1"/>
    <dgm:cxn modelId="{A685A6AD-F035-439E-9EF5-B0F3BA4A7671}" type="presOf" srcId="{5FFE96AE-0564-4276-B9C2-938B1C732559}" destId="{0489A66D-064E-4BAB-AEC4-4DBFF0E51646}" srcOrd="1" destOrd="0" presId="urn:microsoft.com/office/officeart/2005/8/layout/matrix1"/>
    <dgm:cxn modelId="{C29879BC-B617-4AE7-8D50-E20BD788F32A}" srcId="{EC97F5C0-4DE9-4F5A-B4EA-F715FC92F3B0}" destId="{5FFE96AE-0564-4276-B9C2-938B1C732559}" srcOrd="3" destOrd="0" parTransId="{FF435086-EA64-46B0-AE26-97D7018A11C7}" sibTransId="{C9BE6E53-9C11-410D-B7EA-8A785633C850}"/>
    <dgm:cxn modelId="{E75DFCCF-07A3-43C1-841B-904731518634}" type="presOf" srcId="{EC97F5C0-4DE9-4F5A-B4EA-F715FC92F3B0}" destId="{6427245F-9716-4376-A175-EE8468D50FC8}" srcOrd="0" destOrd="0" presId="urn:microsoft.com/office/officeart/2005/8/layout/matrix1"/>
    <dgm:cxn modelId="{CDBA76E5-0989-4AE8-A4F2-EF9D3DAAC706}" type="presOf" srcId="{399F7AC1-54F9-4FEE-BD5E-BFA8A3791449}" destId="{CFADE63D-5C32-4378-9DAB-66E3CE49558D}" srcOrd="0" destOrd="0" presId="urn:microsoft.com/office/officeart/2005/8/layout/matrix1"/>
    <dgm:cxn modelId="{B8E09CF9-0BB7-49EF-A745-20D867C67475}" type="presOf" srcId="{7D932D26-346D-405D-8D72-0A8E4F3EE41F}" destId="{AA319BEB-F921-41CB-8D0E-CDF1C8DF85E7}" srcOrd="0" destOrd="0" presId="urn:microsoft.com/office/officeart/2005/8/layout/matrix1"/>
    <dgm:cxn modelId="{E165266A-8CA6-4903-A1CE-EF71D17DE19F}" type="presParOf" srcId="{CFADE63D-5C32-4378-9DAB-66E3CE49558D}" destId="{F8DCABD6-84B2-4533-A42D-6275418733AD}" srcOrd="0" destOrd="0" presId="urn:microsoft.com/office/officeart/2005/8/layout/matrix1"/>
    <dgm:cxn modelId="{278F3378-0170-4F9F-A8DF-6A62EA851178}" type="presParOf" srcId="{F8DCABD6-84B2-4533-A42D-6275418733AD}" destId="{9488898C-465C-4BFB-9ED6-6FF0BD40116F}" srcOrd="0" destOrd="0" presId="urn:microsoft.com/office/officeart/2005/8/layout/matrix1"/>
    <dgm:cxn modelId="{DA02B550-C127-4F5B-9D1D-D8AC531273B6}" type="presParOf" srcId="{F8DCABD6-84B2-4533-A42D-6275418733AD}" destId="{CD3C56F4-4CEA-4513-84FF-3FE124AB28CB}" srcOrd="1" destOrd="0" presId="urn:microsoft.com/office/officeart/2005/8/layout/matrix1"/>
    <dgm:cxn modelId="{EA3B9694-921F-4B15-A91B-7F44CEADC91F}" type="presParOf" srcId="{F8DCABD6-84B2-4533-A42D-6275418733AD}" destId="{1627198A-1B61-423A-A57E-2107ABE2E71A}" srcOrd="2" destOrd="0" presId="urn:microsoft.com/office/officeart/2005/8/layout/matrix1"/>
    <dgm:cxn modelId="{D0FC12B9-5F29-4385-8D3C-9129767179B8}" type="presParOf" srcId="{F8DCABD6-84B2-4533-A42D-6275418733AD}" destId="{2EE538DE-2259-43AB-9B1D-4C2A74BCA15D}" srcOrd="3" destOrd="0" presId="urn:microsoft.com/office/officeart/2005/8/layout/matrix1"/>
    <dgm:cxn modelId="{13431B48-F2BD-49FE-A61B-46884176B7AF}" type="presParOf" srcId="{F8DCABD6-84B2-4533-A42D-6275418733AD}" destId="{AA319BEB-F921-41CB-8D0E-CDF1C8DF85E7}" srcOrd="4" destOrd="0" presId="urn:microsoft.com/office/officeart/2005/8/layout/matrix1"/>
    <dgm:cxn modelId="{4CA6BD13-1B85-4565-9781-BB82887EB1E4}" type="presParOf" srcId="{F8DCABD6-84B2-4533-A42D-6275418733AD}" destId="{4F3AADCD-746B-42D6-9495-9B5160B87F1E}" srcOrd="5" destOrd="0" presId="urn:microsoft.com/office/officeart/2005/8/layout/matrix1"/>
    <dgm:cxn modelId="{C7834691-4CA1-4D7A-A94E-777B262FC126}" type="presParOf" srcId="{F8DCABD6-84B2-4533-A42D-6275418733AD}" destId="{989531CC-4865-4BB6-856A-5577567D58D7}" srcOrd="6" destOrd="0" presId="urn:microsoft.com/office/officeart/2005/8/layout/matrix1"/>
    <dgm:cxn modelId="{12CA6347-4453-400F-A61B-70887B83B5DC}" type="presParOf" srcId="{F8DCABD6-84B2-4533-A42D-6275418733AD}" destId="{0489A66D-064E-4BAB-AEC4-4DBFF0E51646}" srcOrd="7" destOrd="0" presId="urn:microsoft.com/office/officeart/2005/8/layout/matrix1"/>
    <dgm:cxn modelId="{A073A20D-D336-41C6-88B1-3334EE6D25A7}" type="presParOf" srcId="{CFADE63D-5C32-4378-9DAB-66E3CE49558D}" destId="{6427245F-9716-4376-A175-EE8468D50FC8}"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94A7A4-86B2-40B3-8406-18A9BE4EE418}" type="doc">
      <dgm:prSet loTypeId="urn:microsoft.com/office/officeart/2005/8/layout/hProcess9" loCatId="process" qsTypeId="urn:microsoft.com/office/officeart/2005/8/quickstyle/simple1" qsCatId="simple" csTypeId="urn:microsoft.com/office/officeart/2005/8/colors/accent1_2" csCatId="accent1" phldr="1"/>
      <dgm:spPr/>
    </dgm:pt>
    <dgm:pt modelId="{3632715C-50EA-458A-AB84-B4EF55F32BCE}">
      <dgm:prSet phldrT="[文本]"/>
      <dgm:spPr/>
      <dgm:t>
        <a:bodyPr/>
        <a:lstStyle/>
        <a:p>
          <a:r>
            <a:rPr lang="zh-CN" altLang="en-US" dirty="0"/>
            <a:t>电子管</a:t>
          </a:r>
          <a:r>
            <a:rPr lang="en-US" altLang="zh-CN" dirty="0"/>
            <a:t>(’46-’55)</a:t>
          </a:r>
          <a:endParaRPr lang="zh-CN" altLang="en-US" dirty="0"/>
        </a:p>
      </dgm:t>
    </dgm:pt>
    <dgm:pt modelId="{8BE1C301-A61F-45C7-8E2F-EF1441B56BFC}" type="parTrans" cxnId="{A9214A40-ED83-4ACD-BC5D-94553504DFB0}">
      <dgm:prSet/>
      <dgm:spPr/>
      <dgm:t>
        <a:bodyPr/>
        <a:lstStyle/>
        <a:p>
          <a:endParaRPr lang="zh-CN" altLang="en-US"/>
        </a:p>
      </dgm:t>
    </dgm:pt>
    <dgm:pt modelId="{859FD607-537F-45D6-8A8C-E600E43D0BDA}" type="sibTrans" cxnId="{A9214A40-ED83-4ACD-BC5D-94553504DFB0}">
      <dgm:prSet/>
      <dgm:spPr/>
      <dgm:t>
        <a:bodyPr/>
        <a:lstStyle/>
        <a:p>
          <a:endParaRPr lang="zh-CN" altLang="en-US"/>
        </a:p>
      </dgm:t>
    </dgm:pt>
    <dgm:pt modelId="{5AFFDAE4-3034-49B3-B3F1-8B88A05BEC3A}">
      <dgm:prSet phldrT="[文本]"/>
      <dgm:spPr/>
      <dgm:t>
        <a:bodyPr/>
        <a:lstStyle/>
        <a:p>
          <a:r>
            <a:rPr lang="zh-CN" altLang="en-US" dirty="0"/>
            <a:t>晶体管</a:t>
          </a:r>
          <a:r>
            <a:rPr lang="en-US" altLang="zh-CN" dirty="0"/>
            <a:t>(’55-’65)</a:t>
          </a:r>
          <a:endParaRPr lang="zh-CN" altLang="en-US" dirty="0"/>
        </a:p>
      </dgm:t>
    </dgm:pt>
    <dgm:pt modelId="{D938B2B9-7C8E-4AF6-B466-C42E49FE8784}" type="parTrans" cxnId="{9C25D09D-7F90-4E62-917F-8A76DBB69EC1}">
      <dgm:prSet/>
      <dgm:spPr/>
      <dgm:t>
        <a:bodyPr/>
        <a:lstStyle/>
        <a:p>
          <a:endParaRPr lang="zh-CN" altLang="en-US"/>
        </a:p>
      </dgm:t>
    </dgm:pt>
    <dgm:pt modelId="{AAC93566-28C8-47FB-8159-B29ED5FA8EAD}" type="sibTrans" cxnId="{9C25D09D-7F90-4E62-917F-8A76DBB69EC1}">
      <dgm:prSet/>
      <dgm:spPr/>
      <dgm:t>
        <a:bodyPr/>
        <a:lstStyle/>
        <a:p>
          <a:endParaRPr lang="zh-CN" altLang="en-US"/>
        </a:p>
      </dgm:t>
    </dgm:pt>
    <dgm:pt modelId="{1267914D-2956-4CE5-94E7-EA84D8B1DC06}">
      <dgm:prSet phldrT="[文本]"/>
      <dgm:spPr/>
      <dgm:t>
        <a:bodyPr/>
        <a:lstStyle/>
        <a:p>
          <a:r>
            <a:rPr lang="zh-CN" altLang="en-US" dirty="0"/>
            <a:t>集成电路</a:t>
          </a:r>
          <a:r>
            <a:rPr lang="en-US" altLang="zh-CN" dirty="0"/>
            <a:t>(’65-’80)</a:t>
          </a:r>
          <a:endParaRPr lang="zh-CN" altLang="en-US" dirty="0"/>
        </a:p>
      </dgm:t>
    </dgm:pt>
    <dgm:pt modelId="{51A9FBEB-387F-4C74-A605-E11F3F567557}" type="parTrans" cxnId="{F8F56602-55EC-4948-9C63-B60D586545B2}">
      <dgm:prSet/>
      <dgm:spPr/>
      <dgm:t>
        <a:bodyPr/>
        <a:lstStyle/>
        <a:p>
          <a:endParaRPr lang="zh-CN" altLang="en-US"/>
        </a:p>
      </dgm:t>
    </dgm:pt>
    <dgm:pt modelId="{2C7FEE40-D1D3-4CDC-A642-89C781048054}" type="sibTrans" cxnId="{F8F56602-55EC-4948-9C63-B60D586545B2}">
      <dgm:prSet/>
      <dgm:spPr/>
      <dgm:t>
        <a:bodyPr/>
        <a:lstStyle/>
        <a:p>
          <a:endParaRPr lang="zh-CN" altLang="en-US"/>
        </a:p>
      </dgm:t>
    </dgm:pt>
    <dgm:pt modelId="{5176E04B-CB00-4251-9E8D-9D894B425D06}">
      <dgm:prSet phldrT="[文本]"/>
      <dgm:spPr/>
      <dgm:t>
        <a:bodyPr/>
        <a:lstStyle/>
        <a:p>
          <a:r>
            <a:rPr lang="zh-CN" altLang="en-US" dirty="0"/>
            <a:t>超大规模集成电路</a:t>
          </a:r>
          <a:r>
            <a:rPr lang="en-US" altLang="zh-CN" dirty="0"/>
            <a:t>(’80-)</a:t>
          </a:r>
          <a:endParaRPr lang="zh-CN" altLang="en-US" dirty="0"/>
        </a:p>
      </dgm:t>
    </dgm:pt>
    <dgm:pt modelId="{51E08A05-DABB-4D28-8D51-8460A1DCCC1E}" type="parTrans" cxnId="{E01D7E8F-FEB7-4BA9-B5BB-896B6431A500}">
      <dgm:prSet/>
      <dgm:spPr/>
      <dgm:t>
        <a:bodyPr/>
        <a:lstStyle/>
        <a:p>
          <a:endParaRPr lang="zh-CN" altLang="en-US"/>
        </a:p>
      </dgm:t>
    </dgm:pt>
    <dgm:pt modelId="{57FE0707-C763-493C-9E86-5193942AA0C1}" type="sibTrans" cxnId="{E01D7E8F-FEB7-4BA9-B5BB-896B6431A500}">
      <dgm:prSet/>
      <dgm:spPr/>
      <dgm:t>
        <a:bodyPr/>
        <a:lstStyle/>
        <a:p>
          <a:endParaRPr lang="zh-CN" altLang="en-US"/>
        </a:p>
      </dgm:t>
    </dgm:pt>
    <dgm:pt modelId="{D192161A-47F0-454B-A466-D0D7D1931272}" type="pres">
      <dgm:prSet presAssocID="{E894A7A4-86B2-40B3-8406-18A9BE4EE418}" presName="CompostProcess" presStyleCnt="0">
        <dgm:presLayoutVars>
          <dgm:dir/>
          <dgm:resizeHandles val="exact"/>
        </dgm:presLayoutVars>
      </dgm:prSet>
      <dgm:spPr/>
    </dgm:pt>
    <dgm:pt modelId="{D1D6F32D-492F-4AE0-B469-FE0002E5CFF3}" type="pres">
      <dgm:prSet presAssocID="{E894A7A4-86B2-40B3-8406-18A9BE4EE418}" presName="arrow" presStyleLbl="bgShp" presStyleIdx="0" presStyleCnt="1"/>
      <dgm:spPr/>
    </dgm:pt>
    <dgm:pt modelId="{94FC73FF-77AD-4C18-92EC-541DD75B3EA0}" type="pres">
      <dgm:prSet presAssocID="{E894A7A4-86B2-40B3-8406-18A9BE4EE418}" presName="linearProcess" presStyleCnt="0"/>
      <dgm:spPr/>
    </dgm:pt>
    <dgm:pt modelId="{DE2A53AF-FA90-4819-BA1C-6A0BA05D3ACC}" type="pres">
      <dgm:prSet presAssocID="{3632715C-50EA-458A-AB84-B4EF55F32BCE}" presName="textNode" presStyleLbl="node1" presStyleIdx="0" presStyleCnt="4">
        <dgm:presLayoutVars>
          <dgm:bulletEnabled val="1"/>
        </dgm:presLayoutVars>
      </dgm:prSet>
      <dgm:spPr/>
    </dgm:pt>
    <dgm:pt modelId="{E9C59F8C-3833-4A45-8E4B-81B5CF997BA0}" type="pres">
      <dgm:prSet presAssocID="{859FD607-537F-45D6-8A8C-E600E43D0BDA}" presName="sibTrans" presStyleCnt="0"/>
      <dgm:spPr/>
    </dgm:pt>
    <dgm:pt modelId="{049E1F50-E11D-4DCC-B3AB-E229E72C6689}" type="pres">
      <dgm:prSet presAssocID="{5AFFDAE4-3034-49B3-B3F1-8B88A05BEC3A}" presName="textNode" presStyleLbl="node1" presStyleIdx="1" presStyleCnt="4">
        <dgm:presLayoutVars>
          <dgm:bulletEnabled val="1"/>
        </dgm:presLayoutVars>
      </dgm:prSet>
      <dgm:spPr/>
    </dgm:pt>
    <dgm:pt modelId="{CDB2E1C9-36BD-4189-A161-4A75266F5ADC}" type="pres">
      <dgm:prSet presAssocID="{AAC93566-28C8-47FB-8159-B29ED5FA8EAD}" presName="sibTrans" presStyleCnt="0"/>
      <dgm:spPr/>
    </dgm:pt>
    <dgm:pt modelId="{90801E99-ED84-4B1C-BE4B-8BF7CB600256}" type="pres">
      <dgm:prSet presAssocID="{1267914D-2956-4CE5-94E7-EA84D8B1DC06}" presName="textNode" presStyleLbl="node1" presStyleIdx="2" presStyleCnt="4">
        <dgm:presLayoutVars>
          <dgm:bulletEnabled val="1"/>
        </dgm:presLayoutVars>
      </dgm:prSet>
      <dgm:spPr/>
    </dgm:pt>
    <dgm:pt modelId="{42235125-4495-4468-AF77-83750EB8A5BB}" type="pres">
      <dgm:prSet presAssocID="{2C7FEE40-D1D3-4CDC-A642-89C781048054}" presName="sibTrans" presStyleCnt="0"/>
      <dgm:spPr/>
    </dgm:pt>
    <dgm:pt modelId="{E22F415D-2AA1-40C8-AF9A-B958AEED47A5}" type="pres">
      <dgm:prSet presAssocID="{5176E04B-CB00-4251-9E8D-9D894B425D06}" presName="textNode" presStyleLbl="node1" presStyleIdx="3" presStyleCnt="4">
        <dgm:presLayoutVars>
          <dgm:bulletEnabled val="1"/>
        </dgm:presLayoutVars>
      </dgm:prSet>
      <dgm:spPr/>
    </dgm:pt>
  </dgm:ptLst>
  <dgm:cxnLst>
    <dgm:cxn modelId="{F8F56602-55EC-4948-9C63-B60D586545B2}" srcId="{E894A7A4-86B2-40B3-8406-18A9BE4EE418}" destId="{1267914D-2956-4CE5-94E7-EA84D8B1DC06}" srcOrd="2" destOrd="0" parTransId="{51A9FBEB-387F-4C74-A605-E11F3F567557}" sibTransId="{2C7FEE40-D1D3-4CDC-A642-89C781048054}"/>
    <dgm:cxn modelId="{183F630C-81E3-4808-8182-58867F153EBF}" type="presOf" srcId="{5176E04B-CB00-4251-9E8D-9D894B425D06}" destId="{E22F415D-2AA1-40C8-AF9A-B958AEED47A5}" srcOrd="0" destOrd="0" presId="urn:microsoft.com/office/officeart/2005/8/layout/hProcess9"/>
    <dgm:cxn modelId="{A9214A40-ED83-4ACD-BC5D-94553504DFB0}" srcId="{E894A7A4-86B2-40B3-8406-18A9BE4EE418}" destId="{3632715C-50EA-458A-AB84-B4EF55F32BCE}" srcOrd="0" destOrd="0" parTransId="{8BE1C301-A61F-45C7-8E2F-EF1441B56BFC}" sibTransId="{859FD607-537F-45D6-8A8C-E600E43D0BDA}"/>
    <dgm:cxn modelId="{56E93551-E3FC-4FF7-A961-E32CD9DDC671}" type="presOf" srcId="{3632715C-50EA-458A-AB84-B4EF55F32BCE}" destId="{DE2A53AF-FA90-4819-BA1C-6A0BA05D3ACC}" srcOrd="0" destOrd="0" presId="urn:microsoft.com/office/officeart/2005/8/layout/hProcess9"/>
    <dgm:cxn modelId="{5C357F62-5650-4932-A48B-4ED3F31A2AEB}" type="presOf" srcId="{5AFFDAE4-3034-49B3-B3F1-8B88A05BEC3A}" destId="{049E1F50-E11D-4DCC-B3AB-E229E72C6689}" srcOrd="0" destOrd="0" presId="urn:microsoft.com/office/officeart/2005/8/layout/hProcess9"/>
    <dgm:cxn modelId="{E01D7E8F-FEB7-4BA9-B5BB-896B6431A500}" srcId="{E894A7A4-86B2-40B3-8406-18A9BE4EE418}" destId="{5176E04B-CB00-4251-9E8D-9D894B425D06}" srcOrd="3" destOrd="0" parTransId="{51E08A05-DABB-4D28-8D51-8460A1DCCC1E}" sibTransId="{57FE0707-C763-493C-9E86-5193942AA0C1}"/>
    <dgm:cxn modelId="{9C25D09D-7F90-4E62-917F-8A76DBB69EC1}" srcId="{E894A7A4-86B2-40B3-8406-18A9BE4EE418}" destId="{5AFFDAE4-3034-49B3-B3F1-8B88A05BEC3A}" srcOrd="1" destOrd="0" parTransId="{D938B2B9-7C8E-4AF6-B466-C42E49FE8784}" sibTransId="{AAC93566-28C8-47FB-8159-B29ED5FA8EAD}"/>
    <dgm:cxn modelId="{43513AE2-15D8-42E8-9A8C-3CB9C56688D4}" type="presOf" srcId="{1267914D-2956-4CE5-94E7-EA84D8B1DC06}" destId="{90801E99-ED84-4B1C-BE4B-8BF7CB600256}" srcOrd="0" destOrd="0" presId="urn:microsoft.com/office/officeart/2005/8/layout/hProcess9"/>
    <dgm:cxn modelId="{AB27D2E6-B2DD-468E-A20B-FC2D37C3CBD1}" type="presOf" srcId="{E894A7A4-86B2-40B3-8406-18A9BE4EE418}" destId="{D192161A-47F0-454B-A466-D0D7D1931272}" srcOrd="0" destOrd="0" presId="urn:microsoft.com/office/officeart/2005/8/layout/hProcess9"/>
    <dgm:cxn modelId="{7E60AC5E-2D59-4E26-ACDF-6035F48791E5}" type="presParOf" srcId="{D192161A-47F0-454B-A466-D0D7D1931272}" destId="{D1D6F32D-492F-4AE0-B469-FE0002E5CFF3}" srcOrd="0" destOrd="0" presId="urn:microsoft.com/office/officeart/2005/8/layout/hProcess9"/>
    <dgm:cxn modelId="{AB3342FF-3DB8-436E-96F6-B357F5D05F4B}" type="presParOf" srcId="{D192161A-47F0-454B-A466-D0D7D1931272}" destId="{94FC73FF-77AD-4C18-92EC-541DD75B3EA0}" srcOrd="1" destOrd="0" presId="urn:microsoft.com/office/officeart/2005/8/layout/hProcess9"/>
    <dgm:cxn modelId="{B52DCD1B-5E12-45DD-B994-6BC0C034A42F}" type="presParOf" srcId="{94FC73FF-77AD-4C18-92EC-541DD75B3EA0}" destId="{DE2A53AF-FA90-4819-BA1C-6A0BA05D3ACC}" srcOrd="0" destOrd="0" presId="urn:microsoft.com/office/officeart/2005/8/layout/hProcess9"/>
    <dgm:cxn modelId="{7EDB84B0-55E5-4000-BE1B-645D311AF711}" type="presParOf" srcId="{94FC73FF-77AD-4C18-92EC-541DD75B3EA0}" destId="{E9C59F8C-3833-4A45-8E4B-81B5CF997BA0}" srcOrd="1" destOrd="0" presId="urn:microsoft.com/office/officeart/2005/8/layout/hProcess9"/>
    <dgm:cxn modelId="{F2E4BFA1-ABD2-4E06-B63E-8B4CA45F6267}" type="presParOf" srcId="{94FC73FF-77AD-4C18-92EC-541DD75B3EA0}" destId="{049E1F50-E11D-4DCC-B3AB-E229E72C6689}" srcOrd="2" destOrd="0" presId="urn:microsoft.com/office/officeart/2005/8/layout/hProcess9"/>
    <dgm:cxn modelId="{28400DDB-FDB5-4FA9-9A99-BB90E13C01E9}" type="presParOf" srcId="{94FC73FF-77AD-4C18-92EC-541DD75B3EA0}" destId="{CDB2E1C9-36BD-4189-A161-4A75266F5ADC}" srcOrd="3" destOrd="0" presId="urn:microsoft.com/office/officeart/2005/8/layout/hProcess9"/>
    <dgm:cxn modelId="{46B82578-344B-414B-9868-C191DF3AF900}" type="presParOf" srcId="{94FC73FF-77AD-4C18-92EC-541DD75B3EA0}" destId="{90801E99-ED84-4B1C-BE4B-8BF7CB600256}" srcOrd="4" destOrd="0" presId="urn:microsoft.com/office/officeart/2005/8/layout/hProcess9"/>
    <dgm:cxn modelId="{EAF43AEA-E137-4D07-B8A7-646284946DCD}" type="presParOf" srcId="{94FC73FF-77AD-4C18-92EC-541DD75B3EA0}" destId="{42235125-4495-4468-AF77-83750EB8A5BB}" srcOrd="5" destOrd="0" presId="urn:microsoft.com/office/officeart/2005/8/layout/hProcess9"/>
    <dgm:cxn modelId="{D1937D03-65B3-4A89-806D-9E859B6597FA}" type="presParOf" srcId="{94FC73FF-77AD-4C18-92EC-541DD75B3EA0}" destId="{E22F415D-2AA1-40C8-AF9A-B958AEED47A5}"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5FECE1F-5BC1-48D2-86B0-277EF13D0B9E}" type="doc">
      <dgm:prSet loTypeId="urn:diagrams.loki3.com/TabbedArc+Icon" loCatId="officeonline" qsTypeId="urn:microsoft.com/office/officeart/2005/8/quickstyle/simple4" qsCatId="simple" csTypeId="urn:microsoft.com/office/officeart/2005/8/colors/colorful1" csCatId="colorful" phldr="1"/>
      <dgm:spPr/>
    </dgm:pt>
    <dgm:pt modelId="{7B35729B-065E-423E-B412-700A4AF0578E}">
      <dgm:prSet phldrT="[文本]"/>
      <dgm:spPr/>
      <dgm:t>
        <a:bodyPr/>
        <a:lstStyle/>
        <a:p>
          <a:r>
            <a:rPr lang="zh-CN" altLang="en-US" dirty="0"/>
            <a:t>实时控制系统</a:t>
          </a:r>
        </a:p>
      </dgm:t>
    </dgm:pt>
    <dgm:pt modelId="{42CB5E1D-0B3E-4229-A6F3-E59FA93EDF50}" type="parTrans" cxnId="{497E2671-0387-417C-982E-E691F27B1555}">
      <dgm:prSet/>
      <dgm:spPr/>
      <dgm:t>
        <a:bodyPr/>
        <a:lstStyle/>
        <a:p>
          <a:endParaRPr lang="zh-CN" altLang="en-US"/>
        </a:p>
      </dgm:t>
    </dgm:pt>
    <dgm:pt modelId="{95C972A7-EFDD-4B9D-9716-6645267DD211}" type="sibTrans" cxnId="{497E2671-0387-417C-982E-E691F27B1555}">
      <dgm:prSet/>
      <dgm:spPr/>
      <dgm:t>
        <a:bodyPr/>
        <a:lstStyle/>
        <a:p>
          <a:endParaRPr lang="zh-CN" altLang="en-US"/>
        </a:p>
      </dgm:t>
    </dgm:pt>
    <dgm:pt modelId="{10B095FA-076E-4665-BA87-4CAAE5309ABC}">
      <dgm:prSet phldrT="[文本]"/>
      <dgm:spPr/>
      <dgm:t>
        <a:bodyPr/>
        <a:lstStyle/>
        <a:p>
          <a:r>
            <a:rPr lang="zh-CN" altLang="en-US" dirty="0"/>
            <a:t>实时信息系统</a:t>
          </a:r>
        </a:p>
      </dgm:t>
    </dgm:pt>
    <dgm:pt modelId="{1C6D4212-DC40-454A-8451-1F6ECBEEE07D}" type="parTrans" cxnId="{5418FC85-D61A-4C00-B725-886E80FF3E7E}">
      <dgm:prSet/>
      <dgm:spPr/>
      <dgm:t>
        <a:bodyPr/>
        <a:lstStyle/>
        <a:p>
          <a:endParaRPr lang="zh-CN" altLang="en-US"/>
        </a:p>
      </dgm:t>
    </dgm:pt>
    <dgm:pt modelId="{63CA88A0-1462-4285-B9E3-045CD071F422}" type="sibTrans" cxnId="{5418FC85-D61A-4C00-B725-886E80FF3E7E}">
      <dgm:prSet/>
      <dgm:spPr/>
      <dgm:t>
        <a:bodyPr/>
        <a:lstStyle/>
        <a:p>
          <a:endParaRPr lang="zh-CN" altLang="en-US"/>
        </a:p>
      </dgm:t>
    </dgm:pt>
    <dgm:pt modelId="{6D482B22-76E9-4C83-92AC-B918C30C8DDF}" type="pres">
      <dgm:prSet presAssocID="{E5FECE1F-5BC1-48D2-86B0-277EF13D0B9E}" presName="Name0" presStyleCnt="0">
        <dgm:presLayoutVars>
          <dgm:dir/>
          <dgm:resizeHandles val="exact"/>
        </dgm:presLayoutVars>
      </dgm:prSet>
      <dgm:spPr/>
    </dgm:pt>
    <dgm:pt modelId="{95E46BEC-1E1C-49A0-B197-1BE5D592A522}" type="pres">
      <dgm:prSet presAssocID="{7B35729B-065E-423E-B412-700A4AF0578E}" presName="twoplus" presStyleLbl="node1" presStyleIdx="0" presStyleCnt="2">
        <dgm:presLayoutVars>
          <dgm:bulletEnabled val="1"/>
        </dgm:presLayoutVars>
      </dgm:prSet>
      <dgm:spPr/>
    </dgm:pt>
    <dgm:pt modelId="{FF1E4852-A5C6-4375-9982-4443C46C43F2}" type="pres">
      <dgm:prSet presAssocID="{10B095FA-076E-4665-BA87-4CAAE5309ABC}" presName="twoplus" presStyleLbl="node1" presStyleIdx="1" presStyleCnt="2">
        <dgm:presLayoutVars>
          <dgm:bulletEnabled val="1"/>
        </dgm:presLayoutVars>
      </dgm:prSet>
      <dgm:spPr/>
    </dgm:pt>
  </dgm:ptLst>
  <dgm:cxnLst>
    <dgm:cxn modelId="{497E2671-0387-417C-982E-E691F27B1555}" srcId="{E5FECE1F-5BC1-48D2-86B0-277EF13D0B9E}" destId="{7B35729B-065E-423E-B412-700A4AF0578E}" srcOrd="0" destOrd="0" parTransId="{42CB5E1D-0B3E-4229-A6F3-E59FA93EDF50}" sibTransId="{95C972A7-EFDD-4B9D-9716-6645267DD211}"/>
    <dgm:cxn modelId="{5418FC85-D61A-4C00-B725-886E80FF3E7E}" srcId="{E5FECE1F-5BC1-48D2-86B0-277EF13D0B9E}" destId="{10B095FA-076E-4665-BA87-4CAAE5309ABC}" srcOrd="1" destOrd="0" parTransId="{1C6D4212-DC40-454A-8451-1F6ECBEEE07D}" sibTransId="{63CA88A0-1462-4285-B9E3-045CD071F422}"/>
    <dgm:cxn modelId="{B835C898-C9F5-4D34-A266-CF58258799FF}" type="presOf" srcId="{10B095FA-076E-4665-BA87-4CAAE5309ABC}" destId="{FF1E4852-A5C6-4375-9982-4443C46C43F2}" srcOrd="0" destOrd="0" presId="urn:diagrams.loki3.com/TabbedArc+Icon"/>
    <dgm:cxn modelId="{D57385DB-4676-4EE1-AEEB-3E821E1F979A}" type="presOf" srcId="{E5FECE1F-5BC1-48D2-86B0-277EF13D0B9E}" destId="{6D482B22-76E9-4C83-92AC-B918C30C8DDF}" srcOrd="0" destOrd="0" presId="urn:diagrams.loki3.com/TabbedArc+Icon"/>
    <dgm:cxn modelId="{A0CFF0E5-02E8-4EC4-86AB-5B3344DF775F}" type="presOf" srcId="{7B35729B-065E-423E-B412-700A4AF0578E}" destId="{95E46BEC-1E1C-49A0-B197-1BE5D592A522}" srcOrd="0" destOrd="0" presId="urn:diagrams.loki3.com/TabbedArc+Icon"/>
    <dgm:cxn modelId="{39AD5C5D-9082-44C6-9117-67249D84A2A2}" type="presParOf" srcId="{6D482B22-76E9-4C83-92AC-B918C30C8DDF}" destId="{95E46BEC-1E1C-49A0-B197-1BE5D592A522}" srcOrd="0" destOrd="0" presId="urn:diagrams.loki3.com/TabbedArc+Icon"/>
    <dgm:cxn modelId="{8566814D-7899-4C7F-9AF5-22577C6B0EEF}" type="presParOf" srcId="{6D482B22-76E9-4C83-92AC-B918C30C8DDF}" destId="{FF1E4852-A5C6-4375-9982-4443C46C43F2}" srcOrd="1" destOrd="0" presId="urn:diagrams.loki3.com/TabbedArc+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F5EDC71-13CF-4D25-A15D-53696AAD8D79}" type="doc">
      <dgm:prSet loTypeId="urn:microsoft.com/office/officeart/2005/8/layout/cycle8" loCatId="cycle" qsTypeId="urn:microsoft.com/office/officeart/2005/8/quickstyle/simple5" qsCatId="simple" csTypeId="urn:microsoft.com/office/officeart/2005/8/colors/colorful1" csCatId="colorful" phldr="1"/>
      <dgm:spPr/>
    </dgm:pt>
    <dgm:pt modelId="{D13C8AC7-9414-459D-A7AF-CB70A883BA19}">
      <dgm:prSet phldrT="[文本]"/>
      <dgm:spPr/>
      <dgm:t>
        <a:bodyPr/>
        <a:lstStyle/>
        <a:p>
          <a:r>
            <a:rPr lang="zh-CN" altLang="en-US" dirty="0"/>
            <a:t>并发</a:t>
          </a:r>
        </a:p>
      </dgm:t>
    </dgm:pt>
    <dgm:pt modelId="{6BFF67B1-8A4B-433A-ADBF-D507E5E85D74}" type="parTrans" cxnId="{214BBAC5-FB8D-404D-A7F3-D548BC1EC0FE}">
      <dgm:prSet/>
      <dgm:spPr/>
      <dgm:t>
        <a:bodyPr/>
        <a:lstStyle/>
        <a:p>
          <a:endParaRPr lang="zh-CN" altLang="en-US"/>
        </a:p>
      </dgm:t>
    </dgm:pt>
    <dgm:pt modelId="{0A08E919-6ED8-42BF-9AC3-39B5B9F57FB0}" type="sibTrans" cxnId="{214BBAC5-FB8D-404D-A7F3-D548BC1EC0FE}">
      <dgm:prSet/>
      <dgm:spPr/>
      <dgm:t>
        <a:bodyPr/>
        <a:lstStyle/>
        <a:p>
          <a:endParaRPr lang="zh-CN" altLang="en-US"/>
        </a:p>
      </dgm:t>
    </dgm:pt>
    <dgm:pt modelId="{8C91EB6E-9071-4B0E-8D81-FFB743C604B5}">
      <dgm:prSet phldrT="[文本]"/>
      <dgm:spPr/>
      <dgm:t>
        <a:bodyPr/>
        <a:lstStyle/>
        <a:p>
          <a:r>
            <a:rPr lang="zh-CN" altLang="en-US" dirty="0"/>
            <a:t>共享</a:t>
          </a:r>
        </a:p>
      </dgm:t>
    </dgm:pt>
    <dgm:pt modelId="{5A3A0971-DCA2-4E24-B351-87745884F38A}" type="parTrans" cxnId="{6E715C3A-519A-4E1F-A767-3833818A8032}">
      <dgm:prSet/>
      <dgm:spPr/>
      <dgm:t>
        <a:bodyPr/>
        <a:lstStyle/>
        <a:p>
          <a:endParaRPr lang="zh-CN" altLang="en-US"/>
        </a:p>
      </dgm:t>
    </dgm:pt>
    <dgm:pt modelId="{C2041BE1-3FFA-47A4-BE18-BB2DD94C0DA8}" type="sibTrans" cxnId="{6E715C3A-519A-4E1F-A767-3833818A8032}">
      <dgm:prSet/>
      <dgm:spPr/>
      <dgm:t>
        <a:bodyPr/>
        <a:lstStyle/>
        <a:p>
          <a:endParaRPr lang="zh-CN" altLang="en-US"/>
        </a:p>
      </dgm:t>
    </dgm:pt>
    <dgm:pt modelId="{DB417BA9-4941-41D1-A121-CED5AFECB97A}">
      <dgm:prSet phldrT="[文本]"/>
      <dgm:spPr/>
      <dgm:t>
        <a:bodyPr/>
        <a:lstStyle/>
        <a:p>
          <a:r>
            <a:rPr lang="zh-CN" altLang="en-US" dirty="0"/>
            <a:t>虚拟</a:t>
          </a:r>
        </a:p>
      </dgm:t>
    </dgm:pt>
    <dgm:pt modelId="{7FB5443B-E2CD-4104-A803-198036AA8650}" type="parTrans" cxnId="{ED0BA4E2-02EC-4F6A-8BF6-B969F3F81E5F}">
      <dgm:prSet/>
      <dgm:spPr/>
      <dgm:t>
        <a:bodyPr/>
        <a:lstStyle/>
        <a:p>
          <a:endParaRPr lang="zh-CN" altLang="en-US"/>
        </a:p>
      </dgm:t>
    </dgm:pt>
    <dgm:pt modelId="{BFA67C4D-BB7D-425B-8E11-4C357CCCBD25}" type="sibTrans" cxnId="{ED0BA4E2-02EC-4F6A-8BF6-B969F3F81E5F}">
      <dgm:prSet/>
      <dgm:spPr/>
      <dgm:t>
        <a:bodyPr/>
        <a:lstStyle/>
        <a:p>
          <a:endParaRPr lang="zh-CN" altLang="en-US"/>
        </a:p>
      </dgm:t>
    </dgm:pt>
    <dgm:pt modelId="{0A0751F6-A8D0-49BF-A205-9252492FC122}">
      <dgm:prSet phldrT="[文本]"/>
      <dgm:spPr/>
      <dgm:t>
        <a:bodyPr/>
        <a:lstStyle/>
        <a:p>
          <a:r>
            <a:rPr lang="zh-CN" altLang="en-US" dirty="0"/>
            <a:t>不确定性</a:t>
          </a:r>
        </a:p>
      </dgm:t>
    </dgm:pt>
    <dgm:pt modelId="{42803290-D1AF-43DB-9F6C-351A170EDAFF}" type="parTrans" cxnId="{01E0D1D6-2A06-4A6D-9072-6D59F307251C}">
      <dgm:prSet/>
      <dgm:spPr/>
      <dgm:t>
        <a:bodyPr/>
        <a:lstStyle/>
        <a:p>
          <a:endParaRPr lang="zh-CN" altLang="en-US"/>
        </a:p>
      </dgm:t>
    </dgm:pt>
    <dgm:pt modelId="{6E4CD648-DD29-4724-9F4C-DB094B395C67}" type="sibTrans" cxnId="{01E0D1D6-2A06-4A6D-9072-6D59F307251C}">
      <dgm:prSet/>
      <dgm:spPr/>
      <dgm:t>
        <a:bodyPr/>
        <a:lstStyle/>
        <a:p>
          <a:endParaRPr lang="zh-CN" altLang="en-US"/>
        </a:p>
      </dgm:t>
    </dgm:pt>
    <dgm:pt modelId="{3FB8FFB4-84DA-45F5-A3EC-CA9DA387F526}" type="pres">
      <dgm:prSet presAssocID="{DF5EDC71-13CF-4D25-A15D-53696AAD8D79}" presName="compositeShape" presStyleCnt="0">
        <dgm:presLayoutVars>
          <dgm:chMax val="7"/>
          <dgm:dir/>
          <dgm:resizeHandles val="exact"/>
        </dgm:presLayoutVars>
      </dgm:prSet>
      <dgm:spPr/>
    </dgm:pt>
    <dgm:pt modelId="{AFD2C54F-2001-43DC-9924-37067874D309}" type="pres">
      <dgm:prSet presAssocID="{DF5EDC71-13CF-4D25-A15D-53696AAD8D79}" presName="wedge1" presStyleLbl="node1" presStyleIdx="0" presStyleCnt="4"/>
      <dgm:spPr/>
    </dgm:pt>
    <dgm:pt modelId="{30118EA6-F587-4B52-8353-F16159CA9955}" type="pres">
      <dgm:prSet presAssocID="{DF5EDC71-13CF-4D25-A15D-53696AAD8D79}" presName="dummy1a" presStyleCnt="0"/>
      <dgm:spPr/>
    </dgm:pt>
    <dgm:pt modelId="{1781F8B2-010E-4921-8CF4-9FB80788E7A8}" type="pres">
      <dgm:prSet presAssocID="{DF5EDC71-13CF-4D25-A15D-53696AAD8D79}" presName="dummy1b" presStyleCnt="0"/>
      <dgm:spPr/>
    </dgm:pt>
    <dgm:pt modelId="{A89EAE59-0C8B-46ED-B5E9-846C0661A9AE}" type="pres">
      <dgm:prSet presAssocID="{DF5EDC71-13CF-4D25-A15D-53696AAD8D79}" presName="wedge1Tx" presStyleLbl="node1" presStyleIdx="0" presStyleCnt="4">
        <dgm:presLayoutVars>
          <dgm:chMax val="0"/>
          <dgm:chPref val="0"/>
          <dgm:bulletEnabled val="1"/>
        </dgm:presLayoutVars>
      </dgm:prSet>
      <dgm:spPr/>
    </dgm:pt>
    <dgm:pt modelId="{768707B5-57B3-49A1-A0CF-A7F5935B08B5}" type="pres">
      <dgm:prSet presAssocID="{DF5EDC71-13CF-4D25-A15D-53696AAD8D79}" presName="wedge2" presStyleLbl="node1" presStyleIdx="1" presStyleCnt="4"/>
      <dgm:spPr/>
    </dgm:pt>
    <dgm:pt modelId="{1ADE293C-E416-4649-924F-29F9E63ED5B6}" type="pres">
      <dgm:prSet presAssocID="{DF5EDC71-13CF-4D25-A15D-53696AAD8D79}" presName="dummy2a" presStyleCnt="0"/>
      <dgm:spPr/>
    </dgm:pt>
    <dgm:pt modelId="{F9A00355-0C46-4D0A-81A7-C055E93C4654}" type="pres">
      <dgm:prSet presAssocID="{DF5EDC71-13CF-4D25-A15D-53696AAD8D79}" presName="dummy2b" presStyleCnt="0"/>
      <dgm:spPr/>
    </dgm:pt>
    <dgm:pt modelId="{53FE951D-4756-47C7-915B-ABD9706B93CB}" type="pres">
      <dgm:prSet presAssocID="{DF5EDC71-13CF-4D25-A15D-53696AAD8D79}" presName="wedge2Tx" presStyleLbl="node1" presStyleIdx="1" presStyleCnt="4">
        <dgm:presLayoutVars>
          <dgm:chMax val="0"/>
          <dgm:chPref val="0"/>
          <dgm:bulletEnabled val="1"/>
        </dgm:presLayoutVars>
      </dgm:prSet>
      <dgm:spPr/>
    </dgm:pt>
    <dgm:pt modelId="{6687E47C-606A-4732-A839-81281F87B50F}" type="pres">
      <dgm:prSet presAssocID="{DF5EDC71-13CF-4D25-A15D-53696AAD8D79}" presName="wedge3" presStyleLbl="node1" presStyleIdx="2" presStyleCnt="4"/>
      <dgm:spPr/>
    </dgm:pt>
    <dgm:pt modelId="{7087ECE4-1715-4A26-9869-3FF49CE4FFCB}" type="pres">
      <dgm:prSet presAssocID="{DF5EDC71-13CF-4D25-A15D-53696AAD8D79}" presName="dummy3a" presStyleCnt="0"/>
      <dgm:spPr/>
    </dgm:pt>
    <dgm:pt modelId="{DDA61C39-C534-496A-BDC3-E5061CE57715}" type="pres">
      <dgm:prSet presAssocID="{DF5EDC71-13CF-4D25-A15D-53696AAD8D79}" presName="dummy3b" presStyleCnt="0"/>
      <dgm:spPr/>
    </dgm:pt>
    <dgm:pt modelId="{D50321F0-873D-4C21-B280-2CF5165E2AD1}" type="pres">
      <dgm:prSet presAssocID="{DF5EDC71-13CF-4D25-A15D-53696AAD8D79}" presName="wedge3Tx" presStyleLbl="node1" presStyleIdx="2" presStyleCnt="4">
        <dgm:presLayoutVars>
          <dgm:chMax val="0"/>
          <dgm:chPref val="0"/>
          <dgm:bulletEnabled val="1"/>
        </dgm:presLayoutVars>
      </dgm:prSet>
      <dgm:spPr/>
    </dgm:pt>
    <dgm:pt modelId="{6EC8247A-BD80-475C-8346-2AAFCDC48803}" type="pres">
      <dgm:prSet presAssocID="{DF5EDC71-13CF-4D25-A15D-53696AAD8D79}" presName="wedge4" presStyleLbl="node1" presStyleIdx="3" presStyleCnt="4"/>
      <dgm:spPr/>
    </dgm:pt>
    <dgm:pt modelId="{06069087-4430-47A2-AC8F-A6ADF8AF8FF6}" type="pres">
      <dgm:prSet presAssocID="{DF5EDC71-13CF-4D25-A15D-53696AAD8D79}" presName="dummy4a" presStyleCnt="0"/>
      <dgm:spPr/>
    </dgm:pt>
    <dgm:pt modelId="{84A586A4-92CD-4D0E-BE56-C2B0AB750BC1}" type="pres">
      <dgm:prSet presAssocID="{DF5EDC71-13CF-4D25-A15D-53696AAD8D79}" presName="dummy4b" presStyleCnt="0"/>
      <dgm:spPr/>
    </dgm:pt>
    <dgm:pt modelId="{D009227B-8606-4E52-AF2B-9D6CFF3F75EE}" type="pres">
      <dgm:prSet presAssocID="{DF5EDC71-13CF-4D25-A15D-53696AAD8D79}" presName="wedge4Tx" presStyleLbl="node1" presStyleIdx="3" presStyleCnt="4">
        <dgm:presLayoutVars>
          <dgm:chMax val="0"/>
          <dgm:chPref val="0"/>
          <dgm:bulletEnabled val="1"/>
        </dgm:presLayoutVars>
      </dgm:prSet>
      <dgm:spPr/>
    </dgm:pt>
    <dgm:pt modelId="{85A2A0F3-D028-42C6-8B12-939A590BE985}" type="pres">
      <dgm:prSet presAssocID="{C2041BE1-3FFA-47A4-BE18-BB2DD94C0DA8}" presName="arrowWedge1" presStyleLbl="fgSibTrans2D1" presStyleIdx="0" presStyleCnt="4"/>
      <dgm:spPr/>
    </dgm:pt>
    <dgm:pt modelId="{6D1A72F6-7B5A-4017-B1CF-A9E8F4AF08D0}" type="pres">
      <dgm:prSet presAssocID="{6E4CD648-DD29-4724-9F4C-DB094B395C67}" presName="arrowWedge2" presStyleLbl="fgSibTrans2D1" presStyleIdx="1" presStyleCnt="4"/>
      <dgm:spPr/>
    </dgm:pt>
    <dgm:pt modelId="{CC1AEE8D-5335-4822-B1CD-6F96D4F4F67A}" type="pres">
      <dgm:prSet presAssocID="{BFA67C4D-BB7D-425B-8E11-4C357CCCBD25}" presName="arrowWedge3" presStyleLbl="fgSibTrans2D1" presStyleIdx="2" presStyleCnt="4"/>
      <dgm:spPr/>
    </dgm:pt>
    <dgm:pt modelId="{89394203-15BB-462D-AB5E-CE1222BD0B3D}" type="pres">
      <dgm:prSet presAssocID="{0A08E919-6ED8-42BF-9AC3-39B5B9F57FB0}" presName="arrowWedge4" presStyleLbl="fgSibTrans2D1" presStyleIdx="3" presStyleCnt="4"/>
      <dgm:spPr/>
    </dgm:pt>
  </dgm:ptLst>
  <dgm:cxnLst>
    <dgm:cxn modelId="{2CCA7C0E-10E7-4865-B77E-69B00BA0B0EA}" type="presOf" srcId="{0A0751F6-A8D0-49BF-A205-9252492FC122}" destId="{768707B5-57B3-49A1-A0CF-A7F5935B08B5}" srcOrd="0" destOrd="0" presId="urn:microsoft.com/office/officeart/2005/8/layout/cycle8"/>
    <dgm:cxn modelId="{8511B734-4A65-4246-9623-46DE6AD2CE9F}" type="presOf" srcId="{D13C8AC7-9414-459D-A7AF-CB70A883BA19}" destId="{D009227B-8606-4E52-AF2B-9D6CFF3F75EE}" srcOrd="1" destOrd="0" presId="urn:microsoft.com/office/officeart/2005/8/layout/cycle8"/>
    <dgm:cxn modelId="{6E715C3A-519A-4E1F-A767-3833818A8032}" srcId="{DF5EDC71-13CF-4D25-A15D-53696AAD8D79}" destId="{8C91EB6E-9071-4B0E-8D81-FFB743C604B5}" srcOrd="0" destOrd="0" parTransId="{5A3A0971-DCA2-4E24-B351-87745884F38A}" sibTransId="{C2041BE1-3FFA-47A4-BE18-BB2DD94C0DA8}"/>
    <dgm:cxn modelId="{6CD70F4D-D933-4015-A364-44987B806314}" type="presOf" srcId="{DB417BA9-4941-41D1-A121-CED5AFECB97A}" destId="{6687E47C-606A-4732-A839-81281F87B50F}" srcOrd="0" destOrd="0" presId="urn:microsoft.com/office/officeart/2005/8/layout/cycle8"/>
    <dgm:cxn modelId="{AD117850-A808-4A71-9A50-E9A3E172BF04}" type="presOf" srcId="{8C91EB6E-9071-4B0E-8D81-FFB743C604B5}" destId="{A89EAE59-0C8B-46ED-B5E9-846C0661A9AE}" srcOrd="1" destOrd="0" presId="urn:microsoft.com/office/officeart/2005/8/layout/cycle8"/>
    <dgm:cxn modelId="{6C7FA073-8777-4317-B725-6DCE2F8F2E5D}" type="presOf" srcId="{DB417BA9-4941-41D1-A121-CED5AFECB97A}" destId="{D50321F0-873D-4C21-B280-2CF5165E2AD1}" srcOrd="1" destOrd="0" presId="urn:microsoft.com/office/officeart/2005/8/layout/cycle8"/>
    <dgm:cxn modelId="{138BFE8F-B4E2-4590-99A3-FE9E886DD3C6}" type="presOf" srcId="{8C91EB6E-9071-4B0E-8D81-FFB743C604B5}" destId="{AFD2C54F-2001-43DC-9924-37067874D309}" srcOrd="0" destOrd="0" presId="urn:microsoft.com/office/officeart/2005/8/layout/cycle8"/>
    <dgm:cxn modelId="{214BBAC5-FB8D-404D-A7F3-D548BC1EC0FE}" srcId="{DF5EDC71-13CF-4D25-A15D-53696AAD8D79}" destId="{D13C8AC7-9414-459D-A7AF-CB70A883BA19}" srcOrd="3" destOrd="0" parTransId="{6BFF67B1-8A4B-433A-ADBF-D507E5E85D74}" sibTransId="{0A08E919-6ED8-42BF-9AC3-39B5B9F57FB0}"/>
    <dgm:cxn modelId="{01E0D1D6-2A06-4A6D-9072-6D59F307251C}" srcId="{DF5EDC71-13CF-4D25-A15D-53696AAD8D79}" destId="{0A0751F6-A8D0-49BF-A205-9252492FC122}" srcOrd="1" destOrd="0" parTransId="{42803290-D1AF-43DB-9F6C-351A170EDAFF}" sibTransId="{6E4CD648-DD29-4724-9F4C-DB094B395C67}"/>
    <dgm:cxn modelId="{ED0BA4E2-02EC-4F6A-8BF6-B969F3F81E5F}" srcId="{DF5EDC71-13CF-4D25-A15D-53696AAD8D79}" destId="{DB417BA9-4941-41D1-A121-CED5AFECB97A}" srcOrd="2" destOrd="0" parTransId="{7FB5443B-E2CD-4104-A803-198036AA8650}" sibTransId="{BFA67C4D-BB7D-425B-8E11-4C357CCCBD25}"/>
    <dgm:cxn modelId="{8E0DF6F0-198E-4E14-9265-3E452BF50EB4}" type="presOf" srcId="{DF5EDC71-13CF-4D25-A15D-53696AAD8D79}" destId="{3FB8FFB4-84DA-45F5-A3EC-CA9DA387F526}" srcOrd="0" destOrd="0" presId="urn:microsoft.com/office/officeart/2005/8/layout/cycle8"/>
    <dgm:cxn modelId="{234606F9-C0BB-4405-B9D2-0E3530488595}" type="presOf" srcId="{0A0751F6-A8D0-49BF-A205-9252492FC122}" destId="{53FE951D-4756-47C7-915B-ABD9706B93CB}" srcOrd="1" destOrd="0" presId="urn:microsoft.com/office/officeart/2005/8/layout/cycle8"/>
    <dgm:cxn modelId="{D0966DFC-C0E7-46E4-9022-D50AEE90B6D7}" type="presOf" srcId="{D13C8AC7-9414-459D-A7AF-CB70A883BA19}" destId="{6EC8247A-BD80-475C-8346-2AAFCDC48803}" srcOrd="0" destOrd="0" presId="urn:microsoft.com/office/officeart/2005/8/layout/cycle8"/>
    <dgm:cxn modelId="{EE5A6177-D7B0-4D33-8AE2-419979E787D2}" type="presParOf" srcId="{3FB8FFB4-84DA-45F5-A3EC-CA9DA387F526}" destId="{AFD2C54F-2001-43DC-9924-37067874D309}" srcOrd="0" destOrd="0" presId="urn:microsoft.com/office/officeart/2005/8/layout/cycle8"/>
    <dgm:cxn modelId="{3E8B8D07-7948-4B4A-8DF1-0C617019ECEF}" type="presParOf" srcId="{3FB8FFB4-84DA-45F5-A3EC-CA9DA387F526}" destId="{30118EA6-F587-4B52-8353-F16159CA9955}" srcOrd="1" destOrd="0" presId="urn:microsoft.com/office/officeart/2005/8/layout/cycle8"/>
    <dgm:cxn modelId="{2C98773E-F186-4B91-B28A-E3E308537F45}" type="presParOf" srcId="{3FB8FFB4-84DA-45F5-A3EC-CA9DA387F526}" destId="{1781F8B2-010E-4921-8CF4-9FB80788E7A8}" srcOrd="2" destOrd="0" presId="urn:microsoft.com/office/officeart/2005/8/layout/cycle8"/>
    <dgm:cxn modelId="{EFDA9D70-6A90-4B92-86F1-ABF6258B27F3}" type="presParOf" srcId="{3FB8FFB4-84DA-45F5-A3EC-CA9DA387F526}" destId="{A89EAE59-0C8B-46ED-B5E9-846C0661A9AE}" srcOrd="3" destOrd="0" presId="urn:microsoft.com/office/officeart/2005/8/layout/cycle8"/>
    <dgm:cxn modelId="{A5680CF2-0A41-4597-80F0-6D5CA25FABAF}" type="presParOf" srcId="{3FB8FFB4-84DA-45F5-A3EC-CA9DA387F526}" destId="{768707B5-57B3-49A1-A0CF-A7F5935B08B5}" srcOrd="4" destOrd="0" presId="urn:microsoft.com/office/officeart/2005/8/layout/cycle8"/>
    <dgm:cxn modelId="{0A41622A-F71F-4DD6-B707-95FD9FD911AC}" type="presParOf" srcId="{3FB8FFB4-84DA-45F5-A3EC-CA9DA387F526}" destId="{1ADE293C-E416-4649-924F-29F9E63ED5B6}" srcOrd="5" destOrd="0" presId="urn:microsoft.com/office/officeart/2005/8/layout/cycle8"/>
    <dgm:cxn modelId="{885686AD-7ABD-4E3E-AFDF-F1F569131B06}" type="presParOf" srcId="{3FB8FFB4-84DA-45F5-A3EC-CA9DA387F526}" destId="{F9A00355-0C46-4D0A-81A7-C055E93C4654}" srcOrd="6" destOrd="0" presId="urn:microsoft.com/office/officeart/2005/8/layout/cycle8"/>
    <dgm:cxn modelId="{05AE4094-DE72-4654-A834-4DDE1E6F8F5F}" type="presParOf" srcId="{3FB8FFB4-84DA-45F5-A3EC-CA9DA387F526}" destId="{53FE951D-4756-47C7-915B-ABD9706B93CB}" srcOrd="7" destOrd="0" presId="urn:microsoft.com/office/officeart/2005/8/layout/cycle8"/>
    <dgm:cxn modelId="{817731CC-7E16-43DA-9D68-9CC1CDCBCBF7}" type="presParOf" srcId="{3FB8FFB4-84DA-45F5-A3EC-CA9DA387F526}" destId="{6687E47C-606A-4732-A839-81281F87B50F}" srcOrd="8" destOrd="0" presId="urn:microsoft.com/office/officeart/2005/8/layout/cycle8"/>
    <dgm:cxn modelId="{CC69AF9E-F14D-43F6-97A7-C61CEA72D27E}" type="presParOf" srcId="{3FB8FFB4-84DA-45F5-A3EC-CA9DA387F526}" destId="{7087ECE4-1715-4A26-9869-3FF49CE4FFCB}" srcOrd="9" destOrd="0" presId="urn:microsoft.com/office/officeart/2005/8/layout/cycle8"/>
    <dgm:cxn modelId="{C51AE499-A529-473D-8486-B4BEDAB0E790}" type="presParOf" srcId="{3FB8FFB4-84DA-45F5-A3EC-CA9DA387F526}" destId="{DDA61C39-C534-496A-BDC3-E5061CE57715}" srcOrd="10" destOrd="0" presId="urn:microsoft.com/office/officeart/2005/8/layout/cycle8"/>
    <dgm:cxn modelId="{410B2A87-8E3F-4908-9A58-CDA7FC00F63A}" type="presParOf" srcId="{3FB8FFB4-84DA-45F5-A3EC-CA9DA387F526}" destId="{D50321F0-873D-4C21-B280-2CF5165E2AD1}" srcOrd="11" destOrd="0" presId="urn:microsoft.com/office/officeart/2005/8/layout/cycle8"/>
    <dgm:cxn modelId="{D4974489-D831-468D-9C3C-4F5A3B5250D4}" type="presParOf" srcId="{3FB8FFB4-84DA-45F5-A3EC-CA9DA387F526}" destId="{6EC8247A-BD80-475C-8346-2AAFCDC48803}" srcOrd="12" destOrd="0" presId="urn:microsoft.com/office/officeart/2005/8/layout/cycle8"/>
    <dgm:cxn modelId="{99EBCF4D-6175-4324-BFA4-DDE314A76101}" type="presParOf" srcId="{3FB8FFB4-84DA-45F5-A3EC-CA9DA387F526}" destId="{06069087-4430-47A2-AC8F-A6ADF8AF8FF6}" srcOrd="13" destOrd="0" presId="urn:microsoft.com/office/officeart/2005/8/layout/cycle8"/>
    <dgm:cxn modelId="{CC7A3C80-D341-4100-A468-4F8B55A60EBC}" type="presParOf" srcId="{3FB8FFB4-84DA-45F5-A3EC-CA9DA387F526}" destId="{84A586A4-92CD-4D0E-BE56-C2B0AB750BC1}" srcOrd="14" destOrd="0" presId="urn:microsoft.com/office/officeart/2005/8/layout/cycle8"/>
    <dgm:cxn modelId="{F0F9433B-07CC-4E9D-83C5-C7CCD9DFFE27}" type="presParOf" srcId="{3FB8FFB4-84DA-45F5-A3EC-CA9DA387F526}" destId="{D009227B-8606-4E52-AF2B-9D6CFF3F75EE}" srcOrd="15" destOrd="0" presId="urn:microsoft.com/office/officeart/2005/8/layout/cycle8"/>
    <dgm:cxn modelId="{86D2ED22-EC56-4B5F-8DFC-78EDF0074C0C}" type="presParOf" srcId="{3FB8FFB4-84DA-45F5-A3EC-CA9DA387F526}" destId="{85A2A0F3-D028-42C6-8B12-939A590BE985}" srcOrd="16" destOrd="0" presId="urn:microsoft.com/office/officeart/2005/8/layout/cycle8"/>
    <dgm:cxn modelId="{0E481D20-D921-489E-80B9-D0BA96740082}" type="presParOf" srcId="{3FB8FFB4-84DA-45F5-A3EC-CA9DA387F526}" destId="{6D1A72F6-7B5A-4017-B1CF-A9E8F4AF08D0}" srcOrd="17" destOrd="0" presId="urn:microsoft.com/office/officeart/2005/8/layout/cycle8"/>
    <dgm:cxn modelId="{C64F24EF-B246-4C8D-B415-C50B6A6DAD18}" type="presParOf" srcId="{3FB8FFB4-84DA-45F5-A3EC-CA9DA387F526}" destId="{CC1AEE8D-5335-4822-B1CD-6F96D4F4F67A}" srcOrd="18" destOrd="0" presId="urn:microsoft.com/office/officeart/2005/8/layout/cycle8"/>
    <dgm:cxn modelId="{8ECB729F-185D-4C77-B9A9-D4FDB2AA5BA3}" type="presParOf" srcId="{3FB8FFB4-84DA-45F5-A3EC-CA9DA387F526}" destId="{89394203-15BB-462D-AB5E-CE1222BD0B3D}"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3D79045-DFEB-4A22-A300-D58EE31C8207}" type="doc">
      <dgm:prSet loTypeId="urn:microsoft.com/office/officeart/2005/8/layout/target1" loCatId="relationship" qsTypeId="urn:microsoft.com/office/officeart/2005/8/quickstyle/simple5" qsCatId="simple" csTypeId="urn:microsoft.com/office/officeart/2005/8/colors/colorful1" csCatId="colorful" phldr="1"/>
      <dgm:spPr/>
    </dgm:pt>
    <dgm:pt modelId="{0CBF49DD-F7DC-4BA3-8E3D-DB1DC51C4032}">
      <dgm:prSet phldrT="[文本]"/>
      <dgm:spPr/>
      <dgm:t>
        <a:bodyPr/>
        <a:lstStyle/>
        <a:p>
          <a:r>
            <a:rPr lang="zh-CN" altLang="en-US" dirty="0"/>
            <a:t>核内子系统</a:t>
          </a:r>
          <a:r>
            <a:rPr lang="en-US" altLang="zh-CN" dirty="0"/>
            <a:t>/</a:t>
          </a:r>
          <a:r>
            <a:rPr lang="zh-CN" altLang="en-US" dirty="0"/>
            <a:t>特权模式</a:t>
          </a:r>
          <a:r>
            <a:rPr lang="en-US" altLang="zh-CN" dirty="0"/>
            <a:t>/Kernel Mode</a:t>
          </a:r>
          <a:endParaRPr lang="zh-CN" altLang="en-US" dirty="0"/>
        </a:p>
      </dgm:t>
    </dgm:pt>
    <dgm:pt modelId="{D302A035-C136-478F-9787-D8DCC811D20B}" type="parTrans" cxnId="{3B4AEDDF-F394-4662-81B1-7D0B51B31353}">
      <dgm:prSet/>
      <dgm:spPr/>
      <dgm:t>
        <a:bodyPr/>
        <a:lstStyle/>
        <a:p>
          <a:endParaRPr lang="zh-CN" altLang="en-US"/>
        </a:p>
      </dgm:t>
    </dgm:pt>
    <dgm:pt modelId="{44C805ED-111B-41A8-9934-1F95FB086589}" type="sibTrans" cxnId="{3B4AEDDF-F394-4662-81B1-7D0B51B31353}">
      <dgm:prSet/>
      <dgm:spPr/>
      <dgm:t>
        <a:bodyPr/>
        <a:lstStyle/>
        <a:p>
          <a:endParaRPr lang="zh-CN" altLang="en-US"/>
        </a:p>
      </dgm:t>
    </dgm:pt>
    <dgm:pt modelId="{0291D652-BC8A-4A98-BC31-E98CF7D93B39}">
      <dgm:prSet phldrT="[文本]"/>
      <dgm:spPr/>
      <dgm:t>
        <a:bodyPr/>
        <a:lstStyle/>
        <a:p>
          <a:r>
            <a:rPr lang="zh-CN" altLang="en-US" dirty="0"/>
            <a:t>核外子系统</a:t>
          </a:r>
          <a:r>
            <a:rPr lang="en-US" altLang="zh-CN" dirty="0"/>
            <a:t>/</a:t>
          </a:r>
          <a:r>
            <a:rPr lang="zh-CN" altLang="en-US" dirty="0"/>
            <a:t>用户模式</a:t>
          </a:r>
          <a:r>
            <a:rPr lang="en-US" altLang="zh-CN" dirty="0"/>
            <a:t>/User Mode</a:t>
          </a:r>
          <a:endParaRPr lang="zh-CN" altLang="en-US" dirty="0"/>
        </a:p>
      </dgm:t>
    </dgm:pt>
    <dgm:pt modelId="{959ECFE4-0983-4095-8219-D2D7F0ED2428}" type="parTrans" cxnId="{19475FAC-917F-48C5-814A-F72850BFF097}">
      <dgm:prSet/>
      <dgm:spPr/>
      <dgm:t>
        <a:bodyPr/>
        <a:lstStyle/>
        <a:p>
          <a:endParaRPr lang="zh-CN" altLang="en-US"/>
        </a:p>
      </dgm:t>
    </dgm:pt>
    <dgm:pt modelId="{DB9BAC7F-B82B-465A-87B6-74423B5B05B5}" type="sibTrans" cxnId="{19475FAC-917F-48C5-814A-F72850BFF097}">
      <dgm:prSet/>
      <dgm:spPr/>
      <dgm:t>
        <a:bodyPr/>
        <a:lstStyle/>
        <a:p>
          <a:endParaRPr lang="zh-CN" altLang="en-US"/>
        </a:p>
      </dgm:t>
    </dgm:pt>
    <dgm:pt modelId="{8E8267D6-5DEA-4DF3-B1FF-337C73965DCF}">
      <dgm:prSet phldrT="[文本]"/>
      <dgm:spPr/>
      <dgm:t>
        <a:bodyPr/>
        <a:lstStyle/>
        <a:p>
          <a:r>
            <a:rPr lang="zh-CN" altLang="en-US" dirty="0"/>
            <a:t>计算机硬件</a:t>
          </a:r>
        </a:p>
      </dgm:t>
    </dgm:pt>
    <dgm:pt modelId="{9BEE513D-3D36-4E9D-8D52-1A0CBC5C8186}" type="parTrans" cxnId="{51D447E7-1387-4BC5-9DFD-3DDD276EFE72}">
      <dgm:prSet/>
      <dgm:spPr/>
      <dgm:t>
        <a:bodyPr/>
        <a:lstStyle/>
        <a:p>
          <a:endParaRPr lang="zh-CN" altLang="en-US"/>
        </a:p>
      </dgm:t>
    </dgm:pt>
    <dgm:pt modelId="{BD7D5610-F8D2-409F-A23F-64B4065D066E}" type="sibTrans" cxnId="{51D447E7-1387-4BC5-9DFD-3DDD276EFE72}">
      <dgm:prSet/>
      <dgm:spPr/>
      <dgm:t>
        <a:bodyPr/>
        <a:lstStyle/>
        <a:p>
          <a:endParaRPr lang="zh-CN" altLang="en-US"/>
        </a:p>
      </dgm:t>
    </dgm:pt>
    <dgm:pt modelId="{92516213-EE8D-4272-91FF-F7F273DC809C}" type="pres">
      <dgm:prSet presAssocID="{83D79045-DFEB-4A22-A300-D58EE31C8207}" presName="composite" presStyleCnt="0">
        <dgm:presLayoutVars>
          <dgm:chMax val="5"/>
          <dgm:dir/>
          <dgm:resizeHandles val="exact"/>
        </dgm:presLayoutVars>
      </dgm:prSet>
      <dgm:spPr/>
    </dgm:pt>
    <dgm:pt modelId="{81B1824B-329E-43C9-8606-B8C26BA5AC54}" type="pres">
      <dgm:prSet presAssocID="{8E8267D6-5DEA-4DF3-B1FF-337C73965DCF}" presName="circle1" presStyleLbl="lnNode1" presStyleIdx="0" presStyleCnt="3"/>
      <dgm:spPr/>
    </dgm:pt>
    <dgm:pt modelId="{077152DE-DB94-468F-8CDD-EEC626814643}" type="pres">
      <dgm:prSet presAssocID="{8E8267D6-5DEA-4DF3-B1FF-337C73965DCF}" presName="text1" presStyleLbl="revTx" presStyleIdx="0" presStyleCnt="3">
        <dgm:presLayoutVars>
          <dgm:bulletEnabled val="1"/>
        </dgm:presLayoutVars>
      </dgm:prSet>
      <dgm:spPr/>
    </dgm:pt>
    <dgm:pt modelId="{EB66FB6F-6457-43C4-A5FE-922C0BC57AAB}" type="pres">
      <dgm:prSet presAssocID="{8E8267D6-5DEA-4DF3-B1FF-337C73965DCF}" presName="line1" presStyleLbl="callout" presStyleIdx="0" presStyleCnt="6"/>
      <dgm:spPr/>
    </dgm:pt>
    <dgm:pt modelId="{1B09B24B-89A4-4D6A-8DB2-88A998A86D84}" type="pres">
      <dgm:prSet presAssocID="{8E8267D6-5DEA-4DF3-B1FF-337C73965DCF}" presName="d1" presStyleLbl="callout" presStyleIdx="1" presStyleCnt="6"/>
      <dgm:spPr/>
    </dgm:pt>
    <dgm:pt modelId="{87D54EE8-CFDC-4D7B-81A3-48ECE473D769}" type="pres">
      <dgm:prSet presAssocID="{0CBF49DD-F7DC-4BA3-8E3D-DB1DC51C4032}" presName="circle2" presStyleLbl="lnNode1" presStyleIdx="1" presStyleCnt="3"/>
      <dgm:spPr/>
    </dgm:pt>
    <dgm:pt modelId="{ED06BD27-4C9B-4575-A83F-275D789E463C}" type="pres">
      <dgm:prSet presAssocID="{0CBF49DD-F7DC-4BA3-8E3D-DB1DC51C4032}" presName="text2" presStyleLbl="revTx" presStyleIdx="1" presStyleCnt="3">
        <dgm:presLayoutVars>
          <dgm:bulletEnabled val="1"/>
        </dgm:presLayoutVars>
      </dgm:prSet>
      <dgm:spPr/>
    </dgm:pt>
    <dgm:pt modelId="{01FB8AB9-443F-4900-B8CB-454284235E2D}" type="pres">
      <dgm:prSet presAssocID="{0CBF49DD-F7DC-4BA3-8E3D-DB1DC51C4032}" presName="line2" presStyleLbl="callout" presStyleIdx="2" presStyleCnt="6"/>
      <dgm:spPr/>
    </dgm:pt>
    <dgm:pt modelId="{3D81D80A-0F90-43F4-9EC2-3BE875A6C7AF}" type="pres">
      <dgm:prSet presAssocID="{0CBF49DD-F7DC-4BA3-8E3D-DB1DC51C4032}" presName="d2" presStyleLbl="callout" presStyleIdx="3" presStyleCnt="6"/>
      <dgm:spPr/>
    </dgm:pt>
    <dgm:pt modelId="{A2C781AC-5CDC-4D2C-9AEC-55707D5DD1AB}" type="pres">
      <dgm:prSet presAssocID="{0291D652-BC8A-4A98-BC31-E98CF7D93B39}" presName="circle3" presStyleLbl="lnNode1" presStyleIdx="2" presStyleCnt="3"/>
      <dgm:spPr/>
    </dgm:pt>
    <dgm:pt modelId="{32D2C3BD-53E8-4E8C-900A-8E3F71A47256}" type="pres">
      <dgm:prSet presAssocID="{0291D652-BC8A-4A98-BC31-E98CF7D93B39}" presName="text3" presStyleLbl="revTx" presStyleIdx="2" presStyleCnt="3">
        <dgm:presLayoutVars>
          <dgm:bulletEnabled val="1"/>
        </dgm:presLayoutVars>
      </dgm:prSet>
      <dgm:spPr/>
    </dgm:pt>
    <dgm:pt modelId="{6988A62D-D4FF-4E7F-BCAF-B0A05974F098}" type="pres">
      <dgm:prSet presAssocID="{0291D652-BC8A-4A98-BC31-E98CF7D93B39}" presName="line3" presStyleLbl="callout" presStyleIdx="4" presStyleCnt="6"/>
      <dgm:spPr/>
    </dgm:pt>
    <dgm:pt modelId="{B21EB3FC-1329-42B6-9203-0B15EE2069E8}" type="pres">
      <dgm:prSet presAssocID="{0291D652-BC8A-4A98-BC31-E98CF7D93B39}" presName="d3" presStyleLbl="callout" presStyleIdx="5" presStyleCnt="6"/>
      <dgm:spPr/>
    </dgm:pt>
  </dgm:ptLst>
  <dgm:cxnLst>
    <dgm:cxn modelId="{6DD9685F-32A1-4580-B953-FB84111F066D}" type="presOf" srcId="{83D79045-DFEB-4A22-A300-D58EE31C8207}" destId="{92516213-EE8D-4272-91FF-F7F273DC809C}" srcOrd="0" destOrd="0" presId="urn:microsoft.com/office/officeart/2005/8/layout/target1"/>
    <dgm:cxn modelId="{0BCB9B94-6E1D-42D5-A579-F9C2F489FE75}" type="presOf" srcId="{8E8267D6-5DEA-4DF3-B1FF-337C73965DCF}" destId="{077152DE-DB94-468F-8CDD-EEC626814643}" srcOrd="0" destOrd="0" presId="urn:microsoft.com/office/officeart/2005/8/layout/target1"/>
    <dgm:cxn modelId="{2B2F8DA1-5C1F-457F-8345-FC52324541A5}" type="presOf" srcId="{0CBF49DD-F7DC-4BA3-8E3D-DB1DC51C4032}" destId="{ED06BD27-4C9B-4575-A83F-275D789E463C}" srcOrd="0" destOrd="0" presId="urn:microsoft.com/office/officeart/2005/8/layout/target1"/>
    <dgm:cxn modelId="{19475FAC-917F-48C5-814A-F72850BFF097}" srcId="{83D79045-DFEB-4A22-A300-D58EE31C8207}" destId="{0291D652-BC8A-4A98-BC31-E98CF7D93B39}" srcOrd="2" destOrd="0" parTransId="{959ECFE4-0983-4095-8219-D2D7F0ED2428}" sibTransId="{DB9BAC7F-B82B-465A-87B6-74423B5B05B5}"/>
    <dgm:cxn modelId="{C884BFDC-5B25-49BE-B7D1-444F6BA6E09C}" type="presOf" srcId="{0291D652-BC8A-4A98-BC31-E98CF7D93B39}" destId="{32D2C3BD-53E8-4E8C-900A-8E3F71A47256}" srcOrd="0" destOrd="0" presId="urn:microsoft.com/office/officeart/2005/8/layout/target1"/>
    <dgm:cxn modelId="{3B4AEDDF-F394-4662-81B1-7D0B51B31353}" srcId="{83D79045-DFEB-4A22-A300-D58EE31C8207}" destId="{0CBF49DD-F7DC-4BA3-8E3D-DB1DC51C4032}" srcOrd="1" destOrd="0" parTransId="{D302A035-C136-478F-9787-D8DCC811D20B}" sibTransId="{44C805ED-111B-41A8-9934-1F95FB086589}"/>
    <dgm:cxn modelId="{51D447E7-1387-4BC5-9DFD-3DDD276EFE72}" srcId="{83D79045-DFEB-4A22-A300-D58EE31C8207}" destId="{8E8267D6-5DEA-4DF3-B1FF-337C73965DCF}" srcOrd="0" destOrd="0" parTransId="{9BEE513D-3D36-4E9D-8D52-1A0CBC5C8186}" sibTransId="{BD7D5610-F8D2-409F-A23F-64B4065D066E}"/>
    <dgm:cxn modelId="{3EE16BBB-414C-46A4-B314-70E425A14E9E}" type="presParOf" srcId="{92516213-EE8D-4272-91FF-F7F273DC809C}" destId="{81B1824B-329E-43C9-8606-B8C26BA5AC54}" srcOrd="0" destOrd="0" presId="urn:microsoft.com/office/officeart/2005/8/layout/target1"/>
    <dgm:cxn modelId="{AE4893D0-D358-4CC9-930D-97CE37EF66A6}" type="presParOf" srcId="{92516213-EE8D-4272-91FF-F7F273DC809C}" destId="{077152DE-DB94-468F-8CDD-EEC626814643}" srcOrd="1" destOrd="0" presId="urn:microsoft.com/office/officeart/2005/8/layout/target1"/>
    <dgm:cxn modelId="{3FAFDE07-74E6-46F2-8BAA-AC810912AEA3}" type="presParOf" srcId="{92516213-EE8D-4272-91FF-F7F273DC809C}" destId="{EB66FB6F-6457-43C4-A5FE-922C0BC57AAB}" srcOrd="2" destOrd="0" presId="urn:microsoft.com/office/officeart/2005/8/layout/target1"/>
    <dgm:cxn modelId="{9C87A191-05F0-42CF-91A2-5A83A7355A0D}" type="presParOf" srcId="{92516213-EE8D-4272-91FF-F7F273DC809C}" destId="{1B09B24B-89A4-4D6A-8DB2-88A998A86D84}" srcOrd="3" destOrd="0" presId="urn:microsoft.com/office/officeart/2005/8/layout/target1"/>
    <dgm:cxn modelId="{8A815968-2213-44C6-9001-75246278867D}" type="presParOf" srcId="{92516213-EE8D-4272-91FF-F7F273DC809C}" destId="{87D54EE8-CFDC-4D7B-81A3-48ECE473D769}" srcOrd="4" destOrd="0" presId="urn:microsoft.com/office/officeart/2005/8/layout/target1"/>
    <dgm:cxn modelId="{ADB5909F-6B85-4C16-AAB4-F4FD3B067781}" type="presParOf" srcId="{92516213-EE8D-4272-91FF-F7F273DC809C}" destId="{ED06BD27-4C9B-4575-A83F-275D789E463C}" srcOrd="5" destOrd="0" presId="urn:microsoft.com/office/officeart/2005/8/layout/target1"/>
    <dgm:cxn modelId="{12BC4496-6549-4B85-BC71-0AEA6630CD6D}" type="presParOf" srcId="{92516213-EE8D-4272-91FF-F7F273DC809C}" destId="{01FB8AB9-443F-4900-B8CB-454284235E2D}" srcOrd="6" destOrd="0" presId="urn:microsoft.com/office/officeart/2005/8/layout/target1"/>
    <dgm:cxn modelId="{778C3682-F59C-4210-936F-C617B45C44C4}" type="presParOf" srcId="{92516213-EE8D-4272-91FF-F7F273DC809C}" destId="{3D81D80A-0F90-43F4-9EC2-3BE875A6C7AF}" srcOrd="7" destOrd="0" presId="urn:microsoft.com/office/officeart/2005/8/layout/target1"/>
    <dgm:cxn modelId="{A7554C0A-B233-4022-AD4D-F3A636623AF8}" type="presParOf" srcId="{92516213-EE8D-4272-91FF-F7F273DC809C}" destId="{A2C781AC-5CDC-4D2C-9AEC-55707D5DD1AB}" srcOrd="8" destOrd="0" presId="urn:microsoft.com/office/officeart/2005/8/layout/target1"/>
    <dgm:cxn modelId="{086551E3-FEE1-4220-A8CB-7EBF233456B1}" type="presParOf" srcId="{92516213-EE8D-4272-91FF-F7F273DC809C}" destId="{32D2C3BD-53E8-4E8C-900A-8E3F71A47256}" srcOrd="9" destOrd="0" presId="urn:microsoft.com/office/officeart/2005/8/layout/target1"/>
    <dgm:cxn modelId="{0684CB60-1109-43D2-A245-109600468584}" type="presParOf" srcId="{92516213-EE8D-4272-91FF-F7F273DC809C}" destId="{6988A62D-D4FF-4E7F-BCAF-B0A05974F098}" srcOrd="10" destOrd="0" presId="urn:microsoft.com/office/officeart/2005/8/layout/target1"/>
    <dgm:cxn modelId="{6D94B750-4576-41AA-B7F4-6B169E390A79}" type="presParOf" srcId="{92516213-EE8D-4272-91FF-F7F273DC809C}" destId="{B21EB3FC-1329-42B6-9203-0B15EE2069E8}" srcOrd="11"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8C4CC9-F707-48B1-A764-869907239403}" type="doc">
      <dgm:prSet loTypeId="urn:microsoft.com/office/officeart/2005/8/layout/hList6" loCatId="list" qsTypeId="urn:microsoft.com/office/officeart/2005/8/quickstyle/simple4" qsCatId="simple" csTypeId="urn:microsoft.com/office/officeart/2005/8/colors/colorful1" csCatId="colorful"/>
      <dgm:spPr/>
      <dgm:t>
        <a:bodyPr/>
        <a:lstStyle/>
        <a:p>
          <a:endParaRPr lang="zh-CN" altLang="en-US"/>
        </a:p>
      </dgm:t>
    </dgm:pt>
    <dgm:pt modelId="{65A5B430-BFDE-4357-B5A9-407F1B0F7C86}">
      <dgm:prSet/>
      <dgm:spPr/>
      <dgm:t>
        <a:bodyPr/>
        <a:lstStyle/>
        <a:p>
          <a:pPr rtl="0"/>
          <a:r>
            <a:rPr lang="zh-CN"/>
            <a:t>操作系统介绍</a:t>
          </a:r>
        </a:p>
      </dgm:t>
    </dgm:pt>
    <dgm:pt modelId="{FCE65339-BDF1-44CD-B0DA-B562EE45AB34}" type="parTrans" cxnId="{E94C303F-3909-4C0C-AA54-F995FED40FCC}">
      <dgm:prSet/>
      <dgm:spPr/>
      <dgm:t>
        <a:bodyPr/>
        <a:lstStyle/>
        <a:p>
          <a:endParaRPr lang="zh-CN" altLang="en-US"/>
        </a:p>
      </dgm:t>
    </dgm:pt>
    <dgm:pt modelId="{493565F9-0899-47D7-AEC7-5CB7429D3DD8}" type="sibTrans" cxnId="{E94C303F-3909-4C0C-AA54-F995FED40FCC}">
      <dgm:prSet/>
      <dgm:spPr/>
      <dgm:t>
        <a:bodyPr/>
        <a:lstStyle/>
        <a:p>
          <a:endParaRPr lang="zh-CN" altLang="en-US"/>
        </a:p>
      </dgm:t>
    </dgm:pt>
    <dgm:pt modelId="{31B8ADCB-8F4E-4A2A-8CD6-EC87E16FA0CA}">
      <dgm:prSet/>
      <dgm:spPr/>
      <dgm:t>
        <a:bodyPr/>
        <a:lstStyle/>
        <a:p>
          <a:pPr rtl="0"/>
          <a:r>
            <a:rPr lang="zh-CN"/>
            <a:t>进程管理</a:t>
          </a:r>
        </a:p>
      </dgm:t>
    </dgm:pt>
    <dgm:pt modelId="{886D5D73-F0CA-49EC-AE63-6766CCF3135C}" type="parTrans" cxnId="{CEFA7E2D-A928-4E4C-915A-54676DAFDE08}">
      <dgm:prSet/>
      <dgm:spPr/>
      <dgm:t>
        <a:bodyPr/>
        <a:lstStyle/>
        <a:p>
          <a:endParaRPr lang="zh-CN" altLang="en-US"/>
        </a:p>
      </dgm:t>
    </dgm:pt>
    <dgm:pt modelId="{CE993CEE-668D-4877-B0EC-1382E3E28FB0}" type="sibTrans" cxnId="{CEFA7E2D-A928-4E4C-915A-54676DAFDE08}">
      <dgm:prSet/>
      <dgm:spPr/>
      <dgm:t>
        <a:bodyPr/>
        <a:lstStyle/>
        <a:p>
          <a:endParaRPr lang="zh-CN" altLang="en-US"/>
        </a:p>
      </dgm:t>
    </dgm:pt>
    <dgm:pt modelId="{CB6BD27C-305F-474F-8BF7-E814F478E459}">
      <dgm:prSet/>
      <dgm:spPr/>
      <dgm:t>
        <a:bodyPr/>
        <a:lstStyle/>
        <a:p>
          <a:pPr rtl="0"/>
          <a:r>
            <a:rPr lang="zh-CN"/>
            <a:t>处理器调度</a:t>
          </a:r>
        </a:p>
      </dgm:t>
    </dgm:pt>
    <dgm:pt modelId="{48B1466E-E6FA-48EB-8E57-C59398F13D3C}" type="parTrans" cxnId="{4E892633-081C-4335-88A6-35CBD61A102E}">
      <dgm:prSet/>
      <dgm:spPr/>
      <dgm:t>
        <a:bodyPr/>
        <a:lstStyle/>
        <a:p>
          <a:endParaRPr lang="zh-CN" altLang="en-US"/>
        </a:p>
      </dgm:t>
    </dgm:pt>
    <dgm:pt modelId="{9008F409-DB55-4972-AA22-01750ECCA144}" type="sibTrans" cxnId="{4E892633-081C-4335-88A6-35CBD61A102E}">
      <dgm:prSet/>
      <dgm:spPr/>
      <dgm:t>
        <a:bodyPr/>
        <a:lstStyle/>
        <a:p>
          <a:endParaRPr lang="zh-CN" altLang="en-US"/>
        </a:p>
      </dgm:t>
    </dgm:pt>
    <dgm:pt modelId="{30583318-2792-4CE6-9727-B1DCAF561EFD}">
      <dgm:prSet/>
      <dgm:spPr/>
      <dgm:t>
        <a:bodyPr/>
        <a:lstStyle/>
        <a:p>
          <a:pPr rtl="0"/>
          <a:r>
            <a:rPr lang="zh-CN"/>
            <a:t>存储器管理</a:t>
          </a:r>
        </a:p>
      </dgm:t>
    </dgm:pt>
    <dgm:pt modelId="{00D4C02C-48C4-4BA9-91AE-B3CA16660B0C}" type="parTrans" cxnId="{CDCEB3C1-BBC1-4F44-9C4D-0053D8864A38}">
      <dgm:prSet/>
      <dgm:spPr/>
      <dgm:t>
        <a:bodyPr/>
        <a:lstStyle/>
        <a:p>
          <a:endParaRPr lang="zh-CN" altLang="en-US"/>
        </a:p>
      </dgm:t>
    </dgm:pt>
    <dgm:pt modelId="{AC8915E9-CFFB-4BFC-94B7-F37E2F2F6409}" type="sibTrans" cxnId="{CDCEB3C1-BBC1-4F44-9C4D-0053D8864A38}">
      <dgm:prSet/>
      <dgm:spPr/>
      <dgm:t>
        <a:bodyPr/>
        <a:lstStyle/>
        <a:p>
          <a:endParaRPr lang="zh-CN" altLang="en-US"/>
        </a:p>
      </dgm:t>
    </dgm:pt>
    <dgm:pt modelId="{89146BD9-12AC-4684-81F9-A1415B2AC0A5}">
      <dgm:prSet/>
      <dgm:spPr/>
      <dgm:t>
        <a:bodyPr/>
        <a:lstStyle/>
        <a:p>
          <a:pPr rtl="0"/>
          <a:r>
            <a:rPr lang="zh-CN"/>
            <a:t>设备管理</a:t>
          </a:r>
        </a:p>
      </dgm:t>
    </dgm:pt>
    <dgm:pt modelId="{2CB1E3D3-821A-4B83-B42C-30B8632C6510}" type="parTrans" cxnId="{CC8AAAAC-40D7-457E-A235-B35554AEB574}">
      <dgm:prSet/>
      <dgm:spPr/>
      <dgm:t>
        <a:bodyPr/>
        <a:lstStyle/>
        <a:p>
          <a:endParaRPr lang="zh-CN" altLang="en-US"/>
        </a:p>
      </dgm:t>
    </dgm:pt>
    <dgm:pt modelId="{44386A58-63DF-411B-95DE-CA718FEFDEE3}" type="sibTrans" cxnId="{CC8AAAAC-40D7-457E-A235-B35554AEB574}">
      <dgm:prSet/>
      <dgm:spPr/>
      <dgm:t>
        <a:bodyPr/>
        <a:lstStyle/>
        <a:p>
          <a:endParaRPr lang="zh-CN" altLang="en-US"/>
        </a:p>
      </dgm:t>
    </dgm:pt>
    <dgm:pt modelId="{1B62E5D3-2375-4166-9C8A-F803CB8A44F8}">
      <dgm:prSet/>
      <dgm:spPr/>
      <dgm:t>
        <a:bodyPr/>
        <a:lstStyle/>
        <a:p>
          <a:pPr rtl="0"/>
          <a:r>
            <a:rPr lang="zh-CN"/>
            <a:t>文件管理</a:t>
          </a:r>
        </a:p>
      </dgm:t>
    </dgm:pt>
    <dgm:pt modelId="{9385A9A1-F284-4CBB-BA1D-C1CD05EB5DD8}" type="parTrans" cxnId="{2F9B0BF4-2663-4013-B56B-758BEC5054D0}">
      <dgm:prSet/>
      <dgm:spPr/>
      <dgm:t>
        <a:bodyPr/>
        <a:lstStyle/>
        <a:p>
          <a:endParaRPr lang="zh-CN" altLang="en-US"/>
        </a:p>
      </dgm:t>
    </dgm:pt>
    <dgm:pt modelId="{F7B606A0-F9D0-4AE0-A6D8-E54813A21002}" type="sibTrans" cxnId="{2F9B0BF4-2663-4013-B56B-758BEC5054D0}">
      <dgm:prSet/>
      <dgm:spPr/>
      <dgm:t>
        <a:bodyPr/>
        <a:lstStyle/>
        <a:p>
          <a:endParaRPr lang="zh-CN" altLang="en-US"/>
        </a:p>
      </dgm:t>
    </dgm:pt>
    <dgm:pt modelId="{69E7C5F5-C4F2-4AA2-8E4D-FEF443843761}" type="pres">
      <dgm:prSet presAssocID="{E88C4CC9-F707-48B1-A764-869907239403}" presName="Name0" presStyleCnt="0">
        <dgm:presLayoutVars>
          <dgm:dir/>
          <dgm:resizeHandles val="exact"/>
        </dgm:presLayoutVars>
      </dgm:prSet>
      <dgm:spPr/>
    </dgm:pt>
    <dgm:pt modelId="{F7CEEB6B-F608-4C2F-B36B-5037E9BD7AB6}" type="pres">
      <dgm:prSet presAssocID="{65A5B430-BFDE-4357-B5A9-407F1B0F7C86}" presName="node" presStyleLbl="node1" presStyleIdx="0" presStyleCnt="6">
        <dgm:presLayoutVars>
          <dgm:bulletEnabled val="1"/>
        </dgm:presLayoutVars>
      </dgm:prSet>
      <dgm:spPr/>
    </dgm:pt>
    <dgm:pt modelId="{6CBD5361-A933-44AF-88CC-AF183FA4355E}" type="pres">
      <dgm:prSet presAssocID="{493565F9-0899-47D7-AEC7-5CB7429D3DD8}" presName="sibTrans" presStyleCnt="0"/>
      <dgm:spPr/>
    </dgm:pt>
    <dgm:pt modelId="{8351F6F3-8F8E-4471-ADAF-A2E82A31DDD7}" type="pres">
      <dgm:prSet presAssocID="{31B8ADCB-8F4E-4A2A-8CD6-EC87E16FA0CA}" presName="node" presStyleLbl="node1" presStyleIdx="1" presStyleCnt="6">
        <dgm:presLayoutVars>
          <dgm:bulletEnabled val="1"/>
        </dgm:presLayoutVars>
      </dgm:prSet>
      <dgm:spPr/>
    </dgm:pt>
    <dgm:pt modelId="{A7620CA2-C41F-422A-9035-3B40A9383AE4}" type="pres">
      <dgm:prSet presAssocID="{CE993CEE-668D-4877-B0EC-1382E3E28FB0}" presName="sibTrans" presStyleCnt="0"/>
      <dgm:spPr/>
    </dgm:pt>
    <dgm:pt modelId="{371D4750-456C-45C7-9B6F-A5979B8B138F}" type="pres">
      <dgm:prSet presAssocID="{CB6BD27C-305F-474F-8BF7-E814F478E459}" presName="node" presStyleLbl="node1" presStyleIdx="2" presStyleCnt="6">
        <dgm:presLayoutVars>
          <dgm:bulletEnabled val="1"/>
        </dgm:presLayoutVars>
      </dgm:prSet>
      <dgm:spPr/>
    </dgm:pt>
    <dgm:pt modelId="{BDCB3E66-1556-44D8-8874-B440C3FBC20A}" type="pres">
      <dgm:prSet presAssocID="{9008F409-DB55-4972-AA22-01750ECCA144}" presName="sibTrans" presStyleCnt="0"/>
      <dgm:spPr/>
    </dgm:pt>
    <dgm:pt modelId="{6C282740-FA5C-4DBB-BCDB-1689254AC060}" type="pres">
      <dgm:prSet presAssocID="{30583318-2792-4CE6-9727-B1DCAF561EFD}" presName="node" presStyleLbl="node1" presStyleIdx="3" presStyleCnt="6">
        <dgm:presLayoutVars>
          <dgm:bulletEnabled val="1"/>
        </dgm:presLayoutVars>
      </dgm:prSet>
      <dgm:spPr/>
    </dgm:pt>
    <dgm:pt modelId="{D25D1A2F-B523-4381-ADDE-8F8C9970CACA}" type="pres">
      <dgm:prSet presAssocID="{AC8915E9-CFFB-4BFC-94B7-F37E2F2F6409}" presName="sibTrans" presStyleCnt="0"/>
      <dgm:spPr/>
    </dgm:pt>
    <dgm:pt modelId="{C7BA8355-F364-4E4B-9BE0-45A5F221D4FD}" type="pres">
      <dgm:prSet presAssocID="{89146BD9-12AC-4684-81F9-A1415B2AC0A5}" presName="node" presStyleLbl="node1" presStyleIdx="4" presStyleCnt="6">
        <dgm:presLayoutVars>
          <dgm:bulletEnabled val="1"/>
        </dgm:presLayoutVars>
      </dgm:prSet>
      <dgm:spPr/>
    </dgm:pt>
    <dgm:pt modelId="{4A1005DB-5A6B-430D-AA9A-B26BE5672746}" type="pres">
      <dgm:prSet presAssocID="{44386A58-63DF-411B-95DE-CA718FEFDEE3}" presName="sibTrans" presStyleCnt="0"/>
      <dgm:spPr/>
    </dgm:pt>
    <dgm:pt modelId="{3034EAD6-F5B1-4FE8-A172-6808104EE75B}" type="pres">
      <dgm:prSet presAssocID="{1B62E5D3-2375-4166-9C8A-F803CB8A44F8}" presName="node" presStyleLbl="node1" presStyleIdx="5" presStyleCnt="6">
        <dgm:presLayoutVars>
          <dgm:bulletEnabled val="1"/>
        </dgm:presLayoutVars>
      </dgm:prSet>
      <dgm:spPr/>
    </dgm:pt>
  </dgm:ptLst>
  <dgm:cxnLst>
    <dgm:cxn modelId="{CF67150F-FA0C-44FC-9B11-83D5FF1A53EA}" type="presOf" srcId="{31B8ADCB-8F4E-4A2A-8CD6-EC87E16FA0CA}" destId="{8351F6F3-8F8E-4471-ADAF-A2E82A31DDD7}" srcOrd="0" destOrd="0" presId="urn:microsoft.com/office/officeart/2005/8/layout/hList6"/>
    <dgm:cxn modelId="{CEFA7E2D-A928-4E4C-915A-54676DAFDE08}" srcId="{E88C4CC9-F707-48B1-A764-869907239403}" destId="{31B8ADCB-8F4E-4A2A-8CD6-EC87E16FA0CA}" srcOrd="1" destOrd="0" parTransId="{886D5D73-F0CA-49EC-AE63-6766CCF3135C}" sibTransId="{CE993CEE-668D-4877-B0EC-1382E3E28FB0}"/>
    <dgm:cxn modelId="{AFE03B32-1F4A-4E6B-86EC-7E563B9F6717}" type="presOf" srcId="{65A5B430-BFDE-4357-B5A9-407F1B0F7C86}" destId="{F7CEEB6B-F608-4C2F-B36B-5037E9BD7AB6}" srcOrd="0" destOrd="0" presId="urn:microsoft.com/office/officeart/2005/8/layout/hList6"/>
    <dgm:cxn modelId="{4E892633-081C-4335-88A6-35CBD61A102E}" srcId="{E88C4CC9-F707-48B1-A764-869907239403}" destId="{CB6BD27C-305F-474F-8BF7-E814F478E459}" srcOrd="2" destOrd="0" parTransId="{48B1466E-E6FA-48EB-8E57-C59398F13D3C}" sibTransId="{9008F409-DB55-4972-AA22-01750ECCA144}"/>
    <dgm:cxn modelId="{E94C303F-3909-4C0C-AA54-F995FED40FCC}" srcId="{E88C4CC9-F707-48B1-A764-869907239403}" destId="{65A5B430-BFDE-4357-B5A9-407F1B0F7C86}" srcOrd="0" destOrd="0" parTransId="{FCE65339-BDF1-44CD-B0DA-B562EE45AB34}" sibTransId="{493565F9-0899-47D7-AEC7-5CB7429D3DD8}"/>
    <dgm:cxn modelId="{0EDBAD79-608F-4B52-B4AD-E950C846DECD}" type="presOf" srcId="{30583318-2792-4CE6-9727-B1DCAF561EFD}" destId="{6C282740-FA5C-4DBB-BCDB-1689254AC060}" srcOrd="0" destOrd="0" presId="urn:microsoft.com/office/officeart/2005/8/layout/hList6"/>
    <dgm:cxn modelId="{CC8AAAAC-40D7-457E-A235-B35554AEB574}" srcId="{E88C4CC9-F707-48B1-A764-869907239403}" destId="{89146BD9-12AC-4684-81F9-A1415B2AC0A5}" srcOrd="4" destOrd="0" parTransId="{2CB1E3D3-821A-4B83-B42C-30B8632C6510}" sibTransId="{44386A58-63DF-411B-95DE-CA718FEFDEE3}"/>
    <dgm:cxn modelId="{52D9E6BE-6EF5-4559-9467-B90CB1CBED79}" type="presOf" srcId="{CB6BD27C-305F-474F-8BF7-E814F478E459}" destId="{371D4750-456C-45C7-9B6F-A5979B8B138F}" srcOrd="0" destOrd="0" presId="urn:microsoft.com/office/officeart/2005/8/layout/hList6"/>
    <dgm:cxn modelId="{328E37C0-9A00-4601-8A1B-7EE803E080D5}" type="presOf" srcId="{89146BD9-12AC-4684-81F9-A1415B2AC0A5}" destId="{C7BA8355-F364-4E4B-9BE0-45A5F221D4FD}" srcOrd="0" destOrd="0" presId="urn:microsoft.com/office/officeart/2005/8/layout/hList6"/>
    <dgm:cxn modelId="{CDCEB3C1-BBC1-4F44-9C4D-0053D8864A38}" srcId="{E88C4CC9-F707-48B1-A764-869907239403}" destId="{30583318-2792-4CE6-9727-B1DCAF561EFD}" srcOrd="3" destOrd="0" parTransId="{00D4C02C-48C4-4BA9-91AE-B3CA16660B0C}" sibTransId="{AC8915E9-CFFB-4BFC-94B7-F37E2F2F6409}"/>
    <dgm:cxn modelId="{3E4600E6-5263-4232-901E-B8F2BD6AC603}" type="presOf" srcId="{1B62E5D3-2375-4166-9C8A-F803CB8A44F8}" destId="{3034EAD6-F5B1-4FE8-A172-6808104EE75B}" srcOrd="0" destOrd="0" presId="urn:microsoft.com/office/officeart/2005/8/layout/hList6"/>
    <dgm:cxn modelId="{23FBF7ED-449F-4BAB-8214-236BDADAE05D}" type="presOf" srcId="{E88C4CC9-F707-48B1-A764-869907239403}" destId="{69E7C5F5-C4F2-4AA2-8E4D-FEF443843761}" srcOrd="0" destOrd="0" presId="urn:microsoft.com/office/officeart/2005/8/layout/hList6"/>
    <dgm:cxn modelId="{2F9B0BF4-2663-4013-B56B-758BEC5054D0}" srcId="{E88C4CC9-F707-48B1-A764-869907239403}" destId="{1B62E5D3-2375-4166-9C8A-F803CB8A44F8}" srcOrd="5" destOrd="0" parTransId="{9385A9A1-F284-4CBB-BA1D-C1CD05EB5DD8}" sibTransId="{F7B606A0-F9D0-4AE0-A6D8-E54813A21002}"/>
    <dgm:cxn modelId="{BEE0C893-2E97-41EE-990C-EAAFC71CF48B}" type="presParOf" srcId="{69E7C5F5-C4F2-4AA2-8E4D-FEF443843761}" destId="{F7CEEB6B-F608-4C2F-B36B-5037E9BD7AB6}" srcOrd="0" destOrd="0" presId="urn:microsoft.com/office/officeart/2005/8/layout/hList6"/>
    <dgm:cxn modelId="{1CE314A9-8FA0-4281-A039-A39B9B7D101B}" type="presParOf" srcId="{69E7C5F5-C4F2-4AA2-8E4D-FEF443843761}" destId="{6CBD5361-A933-44AF-88CC-AF183FA4355E}" srcOrd="1" destOrd="0" presId="urn:microsoft.com/office/officeart/2005/8/layout/hList6"/>
    <dgm:cxn modelId="{EF37EADF-5F0D-46D8-BC88-121822EC50A6}" type="presParOf" srcId="{69E7C5F5-C4F2-4AA2-8E4D-FEF443843761}" destId="{8351F6F3-8F8E-4471-ADAF-A2E82A31DDD7}" srcOrd="2" destOrd="0" presId="urn:microsoft.com/office/officeart/2005/8/layout/hList6"/>
    <dgm:cxn modelId="{B194DA52-87E0-4C00-878C-DBEAC017538D}" type="presParOf" srcId="{69E7C5F5-C4F2-4AA2-8E4D-FEF443843761}" destId="{A7620CA2-C41F-422A-9035-3B40A9383AE4}" srcOrd="3" destOrd="0" presId="urn:microsoft.com/office/officeart/2005/8/layout/hList6"/>
    <dgm:cxn modelId="{83A8615E-E431-4CA3-99A1-CC7895DA293B}" type="presParOf" srcId="{69E7C5F5-C4F2-4AA2-8E4D-FEF443843761}" destId="{371D4750-456C-45C7-9B6F-A5979B8B138F}" srcOrd="4" destOrd="0" presId="urn:microsoft.com/office/officeart/2005/8/layout/hList6"/>
    <dgm:cxn modelId="{87C4A0C0-9ACA-4EB4-8E85-10FC8EB4FF85}" type="presParOf" srcId="{69E7C5F5-C4F2-4AA2-8E4D-FEF443843761}" destId="{BDCB3E66-1556-44D8-8874-B440C3FBC20A}" srcOrd="5" destOrd="0" presId="urn:microsoft.com/office/officeart/2005/8/layout/hList6"/>
    <dgm:cxn modelId="{840C0816-3810-4DC1-828C-3004B3B0A342}" type="presParOf" srcId="{69E7C5F5-C4F2-4AA2-8E4D-FEF443843761}" destId="{6C282740-FA5C-4DBB-BCDB-1689254AC060}" srcOrd="6" destOrd="0" presId="urn:microsoft.com/office/officeart/2005/8/layout/hList6"/>
    <dgm:cxn modelId="{D0AF5726-9EBE-428A-AD18-C566531CBB29}" type="presParOf" srcId="{69E7C5F5-C4F2-4AA2-8E4D-FEF443843761}" destId="{D25D1A2F-B523-4381-ADDE-8F8C9970CACA}" srcOrd="7" destOrd="0" presId="urn:microsoft.com/office/officeart/2005/8/layout/hList6"/>
    <dgm:cxn modelId="{C3EDD46B-4F58-4B20-AB42-56C62524EF3A}" type="presParOf" srcId="{69E7C5F5-C4F2-4AA2-8E4D-FEF443843761}" destId="{C7BA8355-F364-4E4B-9BE0-45A5F221D4FD}" srcOrd="8" destOrd="0" presId="urn:microsoft.com/office/officeart/2005/8/layout/hList6"/>
    <dgm:cxn modelId="{381CA965-4231-4D02-AF44-738F78D5633C}" type="presParOf" srcId="{69E7C5F5-C4F2-4AA2-8E4D-FEF443843761}" destId="{4A1005DB-5A6B-430D-AA9A-B26BE5672746}" srcOrd="9" destOrd="0" presId="urn:microsoft.com/office/officeart/2005/8/layout/hList6"/>
    <dgm:cxn modelId="{027BD4A6-BA49-4144-B9DC-5AC8CA2D7433}" type="presParOf" srcId="{69E7C5F5-C4F2-4AA2-8E4D-FEF443843761}" destId="{3034EAD6-F5B1-4FE8-A172-6808104EE75B}" srcOrd="1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53FEA3-1B0D-4DF4-B6D0-0BF06770347E}" type="doc">
      <dgm:prSet loTypeId="urn:diagrams.loki3.com/BracketList+Icon" loCatId="list" qsTypeId="urn:microsoft.com/office/officeart/2005/8/quickstyle/simple4" qsCatId="simple" csTypeId="urn:microsoft.com/office/officeart/2005/8/colors/colorful1" csCatId="colorful" phldr="1"/>
      <dgm:spPr/>
      <dgm:t>
        <a:bodyPr/>
        <a:lstStyle/>
        <a:p>
          <a:endParaRPr lang="zh-CN" altLang="en-US"/>
        </a:p>
      </dgm:t>
    </dgm:pt>
    <dgm:pt modelId="{6D80BD9C-9493-4FFD-9EB6-D975F914EDBB}">
      <dgm:prSet phldrT="[文本]"/>
      <dgm:spPr/>
      <dgm:t>
        <a:bodyPr/>
        <a:lstStyle/>
        <a:p>
          <a:r>
            <a:rPr lang="zh-CN" altLang="en-US" dirty="0"/>
            <a:t>方便性</a:t>
          </a:r>
        </a:p>
      </dgm:t>
    </dgm:pt>
    <dgm:pt modelId="{FEED40A3-D5EC-4704-B051-B51306475E0B}" type="parTrans" cxnId="{ACC0A74A-B780-4DA7-AC1F-390BA2C8BB63}">
      <dgm:prSet/>
      <dgm:spPr/>
      <dgm:t>
        <a:bodyPr/>
        <a:lstStyle/>
        <a:p>
          <a:endParaRPr lang="zh-CN" altLang="en-US"/>
        </a:p>
      </dgm:t>
    </dgm:pt>
    <dgm:pt modelId="{19D35095-BD99-4CD6-8C9C-87BFEC0FD285}" type="sibTrans" cxnId="{ACC0A74A-B780-4DA7-AC1F-390BA2C8BB63}">
      <dgm:prSet/>
      <dgm:spPr/>
      <dgm:t>
        <a:bodyPr/>
        <a:lstStyle/>
        <a:p>
          <a:endParaRPr lang="zh-CN" altLang="en-US"/>
        </a:p>
      </dgm:t>
    </dgm:pt>
    <dgm:pt modelId="{B7B03010-A0AF-4B65-8F69-0FC68670D4E5}">
      <dgm:prSet phldrT="[文本]"/>
      <dgm:spPr/>
      <dgm:t>
        <a:bodyPr/>
        <a:lstStyle/>
        <a:p>
          <a:r>
            <a:rPr lang="zh-CN" altLang="en-US" dirty="0"/>
            <a:t>使计算机更易于使用</a:t>
          </a:r>
        </a:p>
      </dgm:t>
    </dgm:pt>
    <dgm:pt modelId="{69D3ED99-1C0D-4F11-9509-E7DA1549D5BB}" type="parTrans" cxnId="{8F2B47E8-1711-4C70-B850-1651C88B3E54}">
      <dgm:prSet/>
      <dgm:spPr/>
      <dgm:t>
        <a:bodyPr/>
        <a:lstStyle/>
        <a:p>
          <a:endParaRPr lang="zh-CN" altLang="en-US"/>
        </a:p>
      </dgm:t>
    </dgm:pt>
    <dgm:pt modelId="{9B921FD7-E34A-4982-BB64-3766A881BC77}" type="sibTrans" cxnId="{8F2B47E8-1711-4C70-B850-1651C88B3E54}">
      <dgm:prSet/>
      <dgm:spPr/>
      <dgm:t>
        <a:bodyPr/>
        <a:lstStyle/>
        <a:p>
          <a:endParaRPr lang="zh-CN" altLang="en-US"/>
        </a:p>
      </dgm:t>
    </dgm:pt>
    <dgm:pt modelId="{C865746F-5574-4C52-90D1-4B38CF81045E}">
      <dgm:prSet phldrT="[文本]"/>
      <dgm:spPr/>
      <dgm:t>
        <a:bodyPr/>
        <a:lstStyle/>
        <a:p>
          <a:r>
            <a:rPr lang="zh-CN" altLang="en-US" dirty="0"/>
            <a:t>有效性</a:t>
          </a:r>
        </a:p>
      </dgm:t>
    </dgm:pt>
    <dgm:pt modelId="{2B3D9A5F-7289-4EB1-93C0-0F7A63EFF255}" type="parTrans" cxnId="{8455BA4E-9244-4EEC-92DD-7558816835AE}">
      <dgm:prSet/>
      <dgm:spPr/>
      <dgm:t>
        <a:bodyPr/>
        <a:lstStyle/>
        <a:p>
          <a:endParaRPr lang="zh-CN" altLang="en-US"/>
        </a:p>
      </dgm:t>
    </dgm:pt>
    <dgm:pt modelId="{46DAE5D9-F5F6-4AED-885D-44C066ED43E9}" type="sibTrans" cxnId="{8455BA4E-9244-4EEC-92DD-7558816835AE}">
      <dgm:prSet/>
      <dgm:spPr/>
      <dgm:t>
        <a:bodyPr/>
        <a:lstStyle/>
        <a:p>
          <a:endParaRPr lang="zh-CN" altLang="en-US"/>
        </a:p>
      </dgm:t>
    </dgm:pt>
    <dgm:pt modelId="{5D6E5E17-9420-4840-928A-9483D74EAC6A}">
      <dgm:prSet phldrT="[文本]"/>
      <dgm:spPr/>
      <dgm:t>
        <a:bodyPr/>
        <a:lstStyle/>
        <a:p>
          <a:r>
            <a:rPr lang="zh-CN" altLang="en-US" dirty="0"/>
            <a:t>使用计算机资源更加有效</a:t>
          </a:r>
        </a:p>
      </dgm:t>
    </dgm:pt>
    <dgm:pt modelId="{1D699DCB-8A0E-41C7-AB91-635A4DE7365F}" type="parTrans" cxnId="{C156A712-C834-43DF-A148-78F5333E48FD}">
      <dgm:prSet/>
      <dgm:spPr/>
      <dgm:t>
        <a:bodyPr/>
        <a:lstStyle/>
        <a:p>
          <a:endParaRPr lang="zh-CN" altLang="en-US"/>
        </a:p>
      </dgm:t>
    </dgm:pt>
    <dgm:pt modelId="{B529C2E0-DED2-4DE5-84F5-76072A99BFA3}" type="sibTrans" cxnId="{C156A712-C834-43DF-A148-78F5333E48FD}">
      <dgm:prSet/>
      <dgm:spPr/>
      <dgm:t>
        <a:bodyPr/>
        <a:lstStyle/>
        <a:p>
          <a:endParaRPr lang="zh-CN" altLang="en-US"/>
        </a:p>
      </dgm:t>
    </dgm:pt>
    <dgm:pt modelId="{3DE8F2CB-CDC1-42C3-9585-35F787347778}">
      <dgm:prSet phldrT="[文本]"/>
      <dgm:spPr/>
      <dgm:t>
        <a:bodyPr/>
        <a:lstStyle/>
        <a:p>
          <a:r>
            <a:rPr lang="zh-CN" altLang="en-US" dirty="0"/>
            <a:t>扩展性</a:t>
          </a:r>
        </a:p>
      </dgm:t>
    </dgm:pt>
    <dgm:pt modelId="{91A254BA-8043-4316-B277-56147A837E04}" type="parTrans" cxnId="{DFBEA8FC-A5F9-4842-BA60-69B47B3FB9FE}">
      <dgm:prSet/>
      <dgm:spPr/>
      <dgm:t>
        <a:bodyPr/>
        <a:lstStyle/>
        <a:p>
          <a:endParaRPr lang="zh-CN" altLang="en-US"/>
        </a:p>
      </dgm:t>
    </dgm:pt>
    <dgm:pt modelId="{9AF2DA1B-CC78-4A6F-9E03-0C355BF23A7E}" type="sibTrans" cxnId="{DFBEA8FC-A5F9-4842-BA60-69B47B3FB9FE}">
      <dgm:prSet/>
      <dgm:spPr/>
      <dgm:t>
        <a:bodyPr/>
        <a:lstStyle/>
        <a:p>
          <a:endParaRPr lang="zh-CN" altLang="en-US"/>
        </a:p>
      </dgm:t>
    </dgm:pt>
    <dgm:pt modelId="{4F00A619-C540-4AFC-B68D-880BA1B4A6DD}">
      <dgm:prSet phldrT="[文本]"/>
      <dgm:spPr/>
      <dgm:t>
        <a:bodyPr/>
        <a:lstStyle/>
        <a:p>
          <a:r>
            <a:rPr lang="zh-CN" altLang="en-US" dirty="0"/>
            <a:t>开放性</a:t>
          </a:r>
        </a:p>
      </dgm:t>
    </dgm:pt>
    <dgm:pt modelId="{DEE87796-2B2E-432B-A2A1-31F7A4A7E189}" type="parTrans" cxnId="{556ED4CD-985B-4FB4-80FF-BCA56D9B2BEB}">
      <dgm:prSet/>
      <dgm:spPr/>
      <dgm:t>
        <a:bodyPr/>
        <a:lstStyle/>
        <a:p>
          <a:endParaRPr lang="zh-CN" altLang="en-US"/>
        </a:p>
      </dgm:t>
    </dgm:pt>
    <dgm:pt modelId="{6638620F-4295-4CFC-BA89-C41480FFA459}" type="sibTrans" cxnId="{556ED4CD-985B-4FB4-80FF-BCA56D9B2BEB}">
      <dgm:prSet/>
      <dgm:spPr/>
      <dgm:t>
        <a:bodyPr/>
        <a:lstStyle/>
        <a:p>
          <a:endParaRPr lang="zh-CN" altLang="en-US"/>
        </a:p>
      </dgm:t>
    </dgm:pt>
    <dgm:pt modelId="{14977D0D-5408-4E73-80B9-6EB75A3E86E4}">
      <dgm:prSet phldrT="[文本]"/>
      <dgm:spPr/>
      <dgm:t>
        <a:bodyPr/>
        <a:lstStyle/>
        <a:p>
          <a:r>
            <a:rPr lang="zh-CN" altLang="en-US" dirty="0"/>
            <a:t>可开发、测试引入新功能</a:t>
          </a:r>
        </a:p>
      </dgm:t>
    </dgm:pt>
    <dgm:pt modelId="{E771A32C-7057-4A34-8A33-A6561D561813}" type="parTrans" cxnId="{02EFBAA5-5639-43F6-B5D2-83B6E92E9B37}">
      <dgm:prSet/>
      <dgm:spPr/>
      <dgm:t>
        <a:bodyPr/>
        <a:lstStyle/>
        <a:p>
          <a:endParaRPr lang="zh-CN" altLang="en-US"/>
        </a:p>
      </dgm:t>
    </dgm:pt>
    <dgm:pt modelId="{B562F087-2DE7-4B6B-97E4-F110D7EE9313}" type="sibTrans" cxnId="{02EFBAA5-5639-43F6-B5D2-83B6E92E9B37}">
      <dgm:prSet/>
      <dgm:spPr/>
      <dgm:t>
        <a:bodyPr/>
        <a:lstStyle/>
        <a:p>
          <a:endParaRPr lang="zh-CN" altLang="en-US"/>
        </a:p>
      </dgm:t>
    </dgm:pt>
    <dgm:pt modelId="{222DA99A-41A6-4161-9C6F-FC9B38D86210}">
      <dgm:prSet phldrT="[文本]"/>
      <dgm:spPr/>
      <dgm:t>
        <a:bodyPr/>
        <a:lstStyle/>
        <a:p>
          <a:r>
            <a:rPr lang="zh-CN" altLang="en-US" dirty="0"/>
            <a:t>应用程序的可移植和互操作</a:t>
          </a:r>
        </a:p>
      </dgm:t>
    </dgm:pt>
    <dgm:pt modelId="{D6C8CFAF-BCCF-4BB4-9A84-CC23BB847016}" type="parTrans" cxnId="{634FA849-7681-4AFB-BCF7-13C27AA96D20}">
      <dgm:prSet/>
      <dgm:spPr/>
      <dgm:t>
        <a:bodyPr/>
        <a:lstStyle/>
        <a:p>
          <a:endParaRPr lang="zh-CN" altLang="en-US"/>
        </a:p>
      </dgm:t>
    </dgm:pt>
    <dgm:pt modelId="{2B244C26-5D26-4B42-906E-915D4223562B}" type="sibTrans" cxnId="{634FA849-7681-4AFB-BCF7-13C27AA96D20}">
      <dgm:prSet/>
      <dgm:spPr/>
      <dgm:t>
        <a:bodyPr/>
        <a:lstStyle/>
        <a:p>
          <a:endParaRPr lang="zh-CN" altLang="en-US"/>
        </a:p>
      </dgm:t>
    </dgm:pt>
    <dgm:pt modelId="{E59CAE32-B22E-426F-86B0-DF1841894624}" type="pres">
      <dgm:prSet presAssocID="{1953FEA3-1B0D-4DF4-B6D0-0BF06770347E}" presName="Name0" presStyleCnt="0">
        <dgm:presLayoutVars>
          <dgm:dir/>
          <dgm:animLvl val="lvl"/>
          <dgm:resizeHandles val="exact"/>
        </dgm:presLayoutVars>
      </dgm:prSet>
      <dgm:spPr/>
    </dgm:pt>
    <dgm:pt modelId="{B82C42D6-B224-4E69-8042-F47A8075C9F5}" type="pres">
      <dgm:prSet presAssocID="{6D80BD9C-9493-4FFD-9EB6-D975F914EDBB}" presName="linNode" presStyleCnt="0"/>
      <dgm:spPr/>
    </dgm:pt>
    <dgm:pt modelId="{415AAD76-07FA-4347-9A06-3BE36EEE162D}" type="pres">
      <dgm:prSet presAssocID="{6D80BD9C-9493-4FFD-9EB6-D975F914EDBB}" presName="parTx" presStyleLbl="revTx" presStyleIdx="0" presStyleCnt="4" custScaleX="121796">
        <dgm:presLayoutVars>
          <dgm:chMax val="1"/>
          <dgm:bulletEnabled val="1"/>
        </dgm:presLayoutVars>
      </dgm:prSet>
      <dgm:spPr/>
    </dgm:pt>
    <dgm:pt modelId="{A7D7233F-81ED-413A-928A-59D458484A5F}" type="pres">
      <dgm:prSet presAssocID="{6D80BD9C-9493-4FFD-9EB6-D975F914EDBB}" presName="bracket" presStyleLbl="parChTrans1D1" presStyleIdx="0" presStyleCnt="4"/>
      <dgm:spPr/>
    </dgm:pt>
    <dgm:pt modelId="{31FA9D49-66BF-413F-BD5C-B2C2C9B76845}" type="pres">
      <dgm:prSet presAssocID="{6D80BD9C-9493-4FFD-9EB6-D975F914EDBB}" presName="spH" presStyleCnt="0"/>
      <dgm:spPr/>
    </dgm:pt>
    <dgm:pt modelId="{C5C354B3-0BE5-4338-BA76-28FCF447BAFD}" type="pres">
      <dgm:prSet presAssocID="{6D80BD9C-9493-4FFD-9EB6-D975F914EDBB}" presName="desTx" presStyleLbl="node1" presStyleIdx="0" presStyleCnt="4">
        <dgm:presLayoutVars>
          <dgm:bulletEnabled val="1"/>
        </dgm:presLayoutVars>
      </dgm:prSet>
      <dgm:spPr/>
    </dgm:pt>
    <dgm:pt modelId="{5667FE99-FC2C-48B0-B83F-9926B69C3967}" type="pres">
      <dgm:prSet presAssocID="{19D35095-BD99-4CD6-8C9C-87BFEC0FD285}" presName="spV" presStyleCnt="0"/>
      <dgm:spPr/>
    </dgm:pt>
    <dgm:pt modelId="{2B533E52-EABA-4F34-A857-459C003AB6D1}" type="pres">
      <dgm:prSet presAssocID="{C865746F-5574-4C52-90D1-4B38CF81045E}" presName="linNode" presStyleCnt="0"/>
      <dgm:spPr/>
    </dgm:pt>
    <dgm:pt modelId="{7B56C476-147A-46C8-9F35-4686104E4EAA}" type="pres">
      <dgm:prSet presAssocID="{C865746F-5574-4C52-90D1-4B38CF81045E}" presName="parTx" presStyleLbl="revTx" presStyleIdx="1" presStyleCnt="4" custScaleX="121796">
        <dgm:presLayoutVars>
          <dgm:chMax val="1"/>
          <dgm:bulletEnabled val="1"/>
        </dgm:presLayoutVars>
      </dgm:prSet>
      <dgm:spPr/>
    </dgm:pt>
    <dgm:pt modelId="{70D06D9D-4462-45D3-9DD4-3BCB923053B3}" type="pres">
      <dgm:prSet presAssocID="{C865746F-5574-4C52-90D1-4B38CF81045E}" presName="bracket" presStyleLbl="parChTrans1D1" presStyleIdx="1" presStyleCnt="4"/>
      <dgm:spPr/>
    </dgm:pt>
    <dgm:pt modelId="{3E9D98E8-342E-4A5F-BD83-7840BF56E33E}" type="pres">
      <dgm:prSet presAssocID="{C865746F-5574-4C52-90D1-4B38CF81045E}" presName="spH" presStyleCnt="0"/>
      <dgm:spPr/>
    </dgm:pt>
    <dgm:pt modelId="{465FA202-8039-49E9-810A-5204B8E76D0C}" type="pres">
      <dgm:prSet presAssocID="{C865746F-5574-4C52-90D1-4B38CF81045E}" presName="desTx" presStyleLbl="node1" presStyleIdx="1" presStyleCnt="4">
        <dgm:presLayoutVars>
          <dgm:bulletEnabled val="1"/>
        </dgm:presLayoutVars>
      </dgm:prSet>
      <dgm:spPr/>
    </dgm:pt>
    <dgm:pt modelId="{B9F92E90-FA56-4D3D-9674-7205A07721E1}" type="pres">
      <dgm:prSet presAssocID="{46DAE5D9-F5F6-4AED-885D-44C066ED43E9}" presName="spV" presStyleCnt="0"/>
      <dgm:spPr/>
    </dgm:pt>
    <dgm:pt modelId="{31847966-50CC-4B93-9F53-4BA267914622}" type="pres">
      <dgm:prSet presAssocID="{3DE8F2CB-CDC1-42C3-9585-35F787347778}" presName="linNode" presStyleCnt="0"/>
      <dgm:spPr/>
    </dgm:pt>
    <dgm:pt modelId="{BF476C14-CBA9-45B6-A78E-220C97DF86F0}" type="pres">
      <dgm:prSet presAssocID="{3DE8F2CB-CDC1-42C3-9585-35F787347778}" presName="parTx" presStyleLbl="revTx" presStyleIdx="2" presStyleCnt="4" custScaleX="121796">
        <dgm:presLayoutVars>
          <dgm:chMax val="1"/>
          <dgm:bulletEnabled val="1"/>
        </dgm:presLayoutVars>
      </dgm:prSet>
      <dgm:spPr/>
    </dgm:pt>
    <dgm:pt modelId="{6CAD6A11-7F3F-4035-AA79-918B402D1DD4}" type="pres">
      <dgm:prSet presAssocID="{3DE8F2CB-CDC1-42C3-9585-35F787347778}" presName="bracket" presStyleLbl="parChTrans1D1" presStyleIdx="2" presStyleCnt="4"/>
      <dgm:spPr/>
    </dgm:pt>
    <dgm:pt modelId="{E7BBC8CF-D8BB-426D-B414-AA7340C25C0F}" type="pres">
      <dgm:prSet presAssocID="{3DE8F2CB-CDC1-42C3-9585-35F787347778}" presName="spH" presStyleCnt="0"/>
      <dgm:spPr/>
    </dgm:pt>
    <dgm:pt modelId="{DD59F6FE-5F12-48A9-BA44-E6132CB7DCFE}" type="pres">
      <dgm:prSet presAssocID="{3DE8F2CB-CDC1-42C3-9585-35F787347778}" presName="desTx" presStyleLbl="node1" presStyleIdx="2" presStyleCnt="4">
        <dgm:presLayoutVars>
          <dgm:bulletEnabled val="1"/>
        </dgm:presLayoutVars>
      </dgm:prSet>
      <dgm:spPr/>
    </dgm:pt>
    <dgm:pt modelId="{8A582AA1-864B-4754-B318-790C29D8F15D}" type="pres">
      <dgm:prSet presAssocID="{9AF2DA1B-CC78-4A6F-9E03-0C355BF23A7E}" presName="spV" presStyleCnt="0"/>
      <dgm:spPr/>
    </dgm:pt>
    <dgm:pt modelId="{A9B155D4-BC13-425E-BA0B-77007E5690A5}" type="pres">
      <dgm:prSet presAssocID="{4F00A619-C540-4AFC-B68D-880BA1B4A6DD}" presName="linNode" presStyleCnt="0"/>
      <dgm:spPr/>
    </dgm:pt>
    <dgm:pt modelId="{A2D1C985-395E-4047-8BB4-8F8E0DCD76FE}" type="pres">
      <dgm:prSet presAssocID="{4F00A619-C540-4AFC-B68D-880BA1B4A6DD}" presName="parTx" presStyleLbl="revTx" presStyleIdx="3" presStyleCnt="4" custScaleX="121796">
        <dgm:presLayoutVars>
          <dgm:chMax val="1"/>
          <dgm:bulletEnabled val="1"/>
        </dgm:presLayoutVars>
      </dgm:prSet>
      <dgm:spPr/>
    </dgm:pt>
    <dgm:pt modelId="{4D76874A-DB72-40F4-9BF3-E3C116638250}" type="pres">
      <dgm:prSet presAssocID="{4F00A619-C540-4AFC-B68D-880BA1B4A6DD}" presName="bracket" presStyleLbl="parChTrans1D1" presStyleIdx="3" presStyleCnt="4"/>
      <dgm:spPr/>
    </dgm:pt>
    <dgm:pt modelId="{99DB3B55-DE78-4D1D-8B56-3CA36C4C5AE9}" type="pres">
      <dgm:prSet presAssocID="{4F00A619-C540-4AFC-B68D-880BA1B4A6DD}" presName="spH" presStyleCnt="0"/>
      <dgm:spPr/>
    </dgm:pt>
    <dgm:pt modelId="{4BEB8A1F-DB03-4410-9754-2A0C6056817D}" type="pres">
      <dgm:prSet presAssocID="{4F00A619-C540-4AFC-B68D-880BA1B4A6DD}" presName="desTx" presStyleLbl="node1" presStyleIdx="3" presStyleCnt="4">
        <dgm:presLayoutVars>
          <dgm:bulletEnabled val="1"/>
        </dgm:presLayoutVars>
      </dgm:prSet>
      <dgm:spPr/>
    </dgm:pt>
  </dgm:ptLst>
  <dgm:cxnLst>
    <dgm:cxn modelId="{11F95B00-716E-4204-B64C-194C4B3E77D2}" type="presOf" srcId="{B7B03010-A0AF-4B65-8F69-0FC68670D4E5}" destId="{C5C354B3-0BE5-4338-BA76-28FCF447BAFD}" srcOrd="0" destOrd="0" presId="urn:diagrams.loki3.com/BracketList+Icon"/>
    <dgm:cxn modelId="{C156A712-C834-43DF-A148-78F5333E48FD}" srcId="{C865746F-5574-4C52-90D1-4B38CF81045E}" destId="{5D6E5E17-9420-4840-928A-9483D74EAC6A}" srcOrd="0" destOrd="0" parTransId="{1D699DCB-8A0E-41C7-AB91-635A4DE7365F}" sibTransId="{B529C2E0-DED2-4DE5-84F5-76072A99BFA3}"/>
    <dgm:cxn modelId="{2037831D-B5E3-4F9B-B0C7-1B8D57B8D61D}" type="presOf" srcId="{6D80BD9C-9493-4FFD-9EB6-D975F914EDBB}" destId="{415AAD76-07FA-4347-9A06-3BE36EEE162D}" srcOrd="0" destOrd="0" presId="urn:diagrams.loki3.com/BracketList+Icon"/>
    <dgm:cxn modelId="{634FA849-7681-4AFB-BCF7-13C27AA96D20}" srcId="{4F00A619-C540-4AFC-B68D-880BA1B4A6DD}" destId="{222DA99A-41A6-4161-9C6F-FC9B38D86210}" srcOrd="0" destOrd="0" parTransId="{D6C8CFAF-BCCF-4BB4-9A84-CC23BB847016}" sibTransId="{2B244C26-5D26-4B42-906E-915D4223562B}"/>
    <dgm:cxn modelId="{ACC0A74A-B780-4DA7-AC1F-390BA2C8BB63}" srcId="{1953FEA3-1B0D-4DF4-B6D0-0BF06770347E}" destId="{6D80BD9C-9493-4FFD-9EB6-D975F914EDBB}" srcOrd="0" destOrd="0" parTransId="{FEED40A3-D5EC-4704-B051-B51306475E0B}" sibTransId="{19D35095-BD99-4CD6-8C9C-87BFEC0FD285}"/>
    <dgm:cxn modelId="{8455BA4E-9244-4EEC-92DD-7558816835AE}" srcId="{1953FEA3-1B0D-4DF4-B6D0-0BF06770347E}" destId="{C865746F-5574-4C52-90D1-4B38CF81045E}" srcOrd="1" destOrd="0" parTransId="{2B3D9A5F-7289-4EB1-93C0-0F7A63EFF255}" sibTransId="{46DAE5D9-F5F6-4AED-885D-44C066ED43E9}"/>
    <dgm:cxn modelId="{E5FEB68B-8FC0-4E8F-851D-9BEBFB68292E}" type="presOf" srcId="{4F00A619-C540-4AFC-B68D-880BA1B4A6DD}" destId="{A2D1C985-395E-4047-8BB4-8F8E0DCD76FE}" srcOrd="0" destOrd="0" presId="urn:diagrams.loki3.com/BracketList+Icon"/>
    <dgm:cxn modelId="{6F58B89A-8C62-44D2-B33E-D1D0CF84FF79}" type="presOf" srcId="{14977D0D-5408-4E73-80B9-6EB75A3E86E4}" destId="{DD59F6FE-5F12-48A9-BA44-E6132CB7DCFE}" srcOrd="0" destOrd="0" presId="urn:diagrams.loki3.com/BracketList+Icon"/>
    <dgm:cxn modelId="{02EFBAA5-5639-43F6-B5D2-83B6E92E9B37}" srcId="{3DE8F2CB-CDC1-42C3-9585-35F787347778}" destId="{14977D0D-5408-4E73-80B9-6EB75A3E86E4}" srcOrd="0" destOrd="0" parTransId="{E771A32C-7057-4A34-8A33-A6561D561813}" sibTransId="{B562F087-2DE7-4B6B-97E4-F110D7EE9313}"/>
    <dgm:cxn modelId="{11255BAB-A1C5-4E22-8499-A9E55EB0F915}" type="presOf" srcId="{222DA99A-41A6-4161-9C6F-FC9B38D86210}" destId="{4BEB8A1F-DB03-4410-9754-2A0C6056817D}" srcOrd="0" destOrd="0" presId="urn:diagrams.loki3.com/BracketList+Icon"/>
    <dgm:cxn modelId="{304251B2-6700-4EEA-A894-DFCB63817CC6}" type="presOf" srcId="{1953FEA3-1B0D-4DF4-B6D0-0BF06770347E}" destId="{E59CAE32-B22E-426F-86B0-DF1841894624}" srcOrd="0" destOrd="0" presId="urn:diagrams.loki3.com/BracketList+Icon"/>
    <dgm:cxn modelId="{556ED4CD-985B-4FB4-80FF-BCA56D9B2BEB}" srcId="{1953FEA3-1B0D-4DF4-B6D0-0BF06770347E}" destId="{4F00A619-C540-4AFC-B68D-880BA1B4A6DD}" srcOrd="3" destOrd="0" parTransId="{DEE87796-2B2E-432B-A2A1-31F7A4A7E189}" sibTransId="{6638620F-4295-4CFC-BA89-C41480FFA459}"/>
    <dgm:cxn modelId="{C4F954D4-BAB2-49F6-A688-0C184219536C}" type="presOf" srcId="{5D6E5E17-9420-4840-928A-9483D74EAC6A}" destId="{465FA202-8039-49E9-810A-5204B8E76D0C}" srcOrd="0" destOrd="0" presId="urn:diagrams.loki3.com/BracketList+Icon"/>
    <dgm:cxn modelId="{E19169E6-3C68-4FB9-801E-482526AE8019}" type="presOf" srcId="{3DE8F2CB-CDC1-42C3-9585-35F787347778}" destId="{BF476C14-CBA9-45B6-A78E-220C97DF86F0}" srcOrd="0" destOrd="0" presId="urn:diagrams.loki3.com/BracketList+Icon"/>
    <dgm:cxn modelId="{8F2B47E8-1711-4C70-B850-1651C88B3E54}" srcId="{6D80BD9C-9493-4FFD-9EB6-D975F914EDBB}" destId="{B7B03010-A0AF-4B65-8F69-0FC68670D4E5}" srcOrd="0" destOrd="0" parTransId="{69D3ED99-1C0D-4F11-9509-E7DA1549D5BB}" sibTransId="{9B921FD7-E34A-4982-BB64-3766A881BC77}"/>
    <dgm:cxn modelId="{6C24EDEE-F554-4139-BDC1-1C1F0F5ACF3D}" type="presOf" srcId="{C865746F-5574-4C52-90D1-4B38CF81045E}" destId="{7B56C476-147A-46C8-9F35-4686104E4EAA}" srcOrd="0" destOrd="0" presId="urn:diagrams.loki3.com/BracketList+Icon"/>
    <dgm:cxn modelId="{DFBEA8FC-A5F9-4842-BA60-69B47B3FB9FE}" srcId="{1953FEA3-1B0D-4DF4-B6D0-0BF06770347E}" destId="{3DE8F2CB-CDC1-42C3-9585-35F787347778}" srcOrd="2" destOrd="0" parTransId="{91A254BA-8043-4316-B277-56147A837E04}" sibTransId="{9AF2DA1B-CC78-4A6F-9E03-0C355BF23A7E}"/>
    <dgm:cxn modelId="{DCF62E7B-87FE-4FD7-99BA-982285626506}" type="presParOf" srcId="{E59CAE32-B22E-426F-86B0-DF1841894624}" destId="{B82C42D6-B224-4E69-8042-F47A8075C9F5}" srcOrd="0" destOrd="0" presId="urn:diagrams.loki3.com/BracketList+Icon"/>
    <dgm:cxn modelId="{50264686-169A-497D-BF29-858D3515C378}" type="presParOf" srcId="{B82C42D6-B224-4E69-8042-F47A8075C9F5}" destId="{415AAD76-07FA-4347-9A06-3BE36EEE162D}" srcOrd="0" destOrd="0" presId="urn:diagrams.loki3.com/BracketList+Icon"/>
    <dgm:cxn modelId="{FD172968-8067-4F98-B6EC-05B69A3296AA}" type="presParOf" srcId="{B82C42D6-B224-4E69-8042-F47A8075C9F5}" destId="{A7D7233F-81ED-413A-928A-59D458484A5F}" srcOrd="1" destOrd="0" presId="urn:diagrams.loki3.com/BracketList+Icon"/>
    <dgm:cxn modelId="{BB1F0089-7877-4B5D-93D0-322655AE3CDB}" type="presParOf" srcId="{B82C42D6-B224-4E69-8042-F47A8075C9F5}" destId="{31FA9D49-66BF-413F-BD5C-B2C2C9B76845}" srcOrd="2" destOrd="0" presId="urn:diagrams.loki3.com/BracketList+Icon"/>
    <dgm:cxn modelId="{E0D990FD-DF55-457C-8B31-3BED41384E91}" type="presParOf" srcId="{B82C42D6-B224-4E69-8042-F47A8075C9F5}" destId="{C5C354B3-0BE5-4338-BA76-28FCF447BAFD}" srcOrd="3" destOrd="0" presId="urn:diagrams.loki3.com/BracketList+Icon"/>
    <dgm:cxn modelId="{88AE328C-C586-4766-A4F4-254A90B60947}" type="presParOf" srcId="{E59CAE32-B22E-426F-86B0-DF1841894624}" destId="{5667FE99-FC2C-48B0-B83F-9926B69C3967}" srcOrd="1" destOrd="0" presId="urn:diagrams.loki3.com/BracketList+Icon"/>
    <dgm:cxn modelId="{8E38C428-811B-4268-ABEE-64438531BACF}" type="presParOf" srcId="{E59CAE32-B22E-426F-86B0-DF1841894624}" destId="{2B533E52-EABA-4F34-A857-459C003AB6D1}" srcOrd="2" destOrd="0" presId="urn:diagrams.loki3.com/BracketList+Icon"/>
    <dgm:cxn modelId="{C96A7D3C-6C64-4F17-AFE4-4A88E707F11B}" type="presParOf" srcId="{2B533E52-EABA-4F34-A857-459C003AB6D1}" destId="{7B56C476-147A-46C8-9F35-4686104E4EAA}" srcOrd="0" destOrd="0" presId="urn:diagrams.loki3.com/BracketList+Icon"/>
    <dgm:cxn modelId="{2F835CE1-2D3E-4DDF-A1FA-BF3CD744FF7A}" type="presParOf" srcId="{2B533E52-EABA-4F34-A857-459C003AB6D1}" destId="{70D06D9D-4462-45D3-9DD4-3BCB923053B3}" srcOrd="1" destOrd="0" presId="urn:diagrams.loki3.com/BracketList+Icon"/>
    <dgm:cxn modelId="{E78ECB42-102F-4679-B9DA-65FA7E310E7E}" type="presParOf" srcId="{2B533E52-EABA-4F34-A857-459C003AB6D1}" destId="{3E9D98E8-342E-4A5F-BD83-7840BF56E33E}" srcOrd="2" destOrd="0" presId="urn:diagrams.loki3.com/BracketList+Icon"/>
    <dgm:cxn modelId="{4F414286-2207-40D4-AF91-1BDF2F8105A1}" type="presParOf" srcId="{2B533E52-EABA-4F34-A857-459C003AB6D1}" destId="{465FA202-8039-49E9-810A-5204B8E76D0C}" srcOrd="3" destOrd="0" presId="urn:diagrams.loki3.com/BracketList+Icon"/>
    <dgm:cxn modelId="{4EDB65FD-9F66-40D4-8850-D7D7700ED464}" type="presParOf" srcId="{E59CAE32-B22E-426F-86B0-DF1841894624}" destId="{B9F92E90-FA56-4D3D-9674-7205A07721E1}" srcOrd="3" destOrd="0" presId="urn:diagrams.loki3.com/BracketList+Icon"/>
    <dgm:cxn modelId="{3561224C-2EB0-4BC0-A344-0AC03306576D}" type="presParOf" srcId="{E59CAE32-B22E-426F-86B0-DF1841894624}" destId="{31847966-50CC-4B93-9F53-4BA267914622}" srcOrd="4" destOrd="0" presId="urn:diagrams.loki3.com/BracketList+Icon"/>
    <dgm:cxn modelId="{F90BEF6B-C460-4C1C-96E1-5FE72FA73310}" type="presParOf" srcId="{31847966-50CC-4B93-9F53-4BA267914622}" destId="{BF476C14-CBA9-45B6-A78E-220C97DF86F0}" srcOrd="0" destOrd="0" presId="urn:diagrams.loki3.com/BracketList+Icon"/>
    <dgm:cxn modelId="{AAC6C8F9-16C5-4664-885A-37F440B6C96B}" type="presParOf" srcId="{31847966-50CC-4B93-9F53-4BA267914622}" destId="{6CAD6A11-7F3F-4035-AA79-918B402D1DD4}" srcOrd="1" destOrd="0" presId="urn:diagrams.loki3.com/BracketList+Icon"/>
    <dgm:cxn modelId="{21534E07-8A95-4DE6-B02B-953FCD672A15}" type="presParOf" srcId="{31847966-50CC-4B93-9F53-4BA267914622}" destId="{E7BBC8CF-D8BB-426D-B414-AA7340C25C0F}" srcOrd="2" destOrd="0" presId="urn:diagrams.loki3.com/BracketList+Icon"/>
    <dgm:cxn modelId="{2AB09FAA-231D-49DF-BE3D-869508D15027}" type="presParOf" srcId="{31847966-50CC-4B93-9F53-4BA267914622}" destId="{DD59F6FE-5F12-48A9-BA44-E6132CB7DCFE}" srcOrd="3" destOrd="0" presId="urn:diagrams.loki3.com/BracketList+Icon"/>
    <dgm:cxn modelId="{EE4924F0-DCF4-4AC8-BBEB-9041F1CCE008}" type="presParOf" srcId="{E59CAE32-B22E-426F-86B0-DF1841894624}" destId="{8A582AA1-864B-4754-B318-790C29D8F15D}" srcOrd="5" destOrd="0" presId="urn:diagrams.loki3.com/BracketList+Icon"/>
    <dgm:cxn modelId="{9BE96AB0-2243-4825-9C86-95D5BBC38C0D}" type="presParOf" srcId="{E59CAE32-B22E-426F-86B0-DF1841894624}" destId="{A9B155D4-BC13-425E-BA0B-77007E5690A5}" srcOrd="6" destOrd="0" presId="urn:diagrams.loki3.com/BracketList+Icon"/>
    <dgm:cxn modelId="{F407CAEB-C1EE-4541-895B-F3D1BED075D9}" type="presParOf" srcId="{A9B155D4-BC13-425E-BA0B-77007E5690A5}" destId="{A2D1C985-395E-4047-8BB4-8F8E0DCD76FE}" srcOrd="0" destOrd="0" presId="urn:diagrams.loki3.com/BracketList+Icon"/>
    <dgm:cxn modelId="{C870AB2F-3094-49CB-8AC4-4F98468E0EE6}" type="presParOf" srcId="{A9B155D4-BC13-425E-BA0B-77007E5690A5}" destId="{4D76874A-DB72-40F4-9BF3-E3C116638250}" srcOrd="1" destOrd="0" presId="urn:diagrams.loki3.com/BracketList+Icon"/>
    <dgm:cxn modelId="{EF15D2D8-BABD-43FA-807F-C8D073987F9E}" type="presParOf" srcId="{A9B155D4-BC13-425E-BA0B-77007E5690A5}" destId="{99DB3B55-DE78-4D1D-8B56-3CA36C4C5AE9}" srcOrd="2" destOrd="0" presId="urn:diagrams.loki3.com/BracketList+Icon"/>
    <dgm:cxn modelId="{04D71D99-8166-44BA-A6F4-12F77B25F31A}" type="presParOf" srcId="{A9B155D4-BC13-425E-BA0B-77007E5690A5}" destId="{4BEB8A1F-DB03-4410-9754-2A0C6056817D}" srcOrd="3" destOrd="0" presId="urn:diagrams.loki3.com/BracketLis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41B569-6010-441C-BE09-3DCE52D662AC}" type="doc">
      <dgm:prSet loTypeId="urn:microsoft.com/office/officeart/2005/8/layout/hierarchy2" loCatId="hierarchy" qsTypeId="urn:microsoft.com/office/officeart/2005/8/quickstyle/simple4" qsCatId="simple" csTypeId="urn:microsoft.com/office/officeart/2005/8/colors/colorful1" csCatId="colorful" phldr="1"/>
      <dgm:spPr/>
      <dgm:t>
        <a:bodyPr/>
        <a:lstStyle/>
        <a:p>
          <a:endParaRPr lang="zh-CN" altLang="en-US"/>
        </a:p>
      </dgm:t>
    </dgm:pt>
    <dgm:pt modelId="{C4FF4A0E-132D-42C7-8F8D-ABD797A61B29}">
      <dgm:prSet phldrT="[文本]"/>
      <dgm:spPr/>
      <dgm:t>
        <a:bodyPr/>
        <a:lstStyle/>
        <a:p>
          <a:r>
            <a:rPr lang="zh-CN" altLang="en-US" dirty="0"/>
            <a:t>操作系统</a:t>
          </a:r>
        </a:p>
      </dgm:t>
    </dgm:pt>
    <dgm:pt modelId="{6699B213-2CBB-41B7-BA2D-70FAD16759CC}" type="parTrans" cxnId="{9E24D232-F548-426C-B7F5-E13F8E7B36D8}">
      <dgm:prSet/>
      <dgm:spPr/>
      <dgm:t>
        <a:bodyPr/>
        <a:lstStyle/>
        <a:p>
          <a:endParaRPr lang="zh-CN" altLang="en-US"/>
        </a:p>
      </dgm:t>
    </dgm:pt>
    <dgm:pt modelId="{E8870329-5A83-4D70-A56A-943665A1CA52}" type="sibTrans" cxnId="{9E24D232-F548-426C-B7F5-E13F8E7B36D8}">
      <dgm:prSet/>
      <dgm:spPr/>
      <dgm:t>
        <a:bodyPr/>
        <a:lstStyle/>
        <a:p>
          <a:endParaRPr lang="zh-CN" altLang="en-US"/>
        </a:p>
      </dgm:t>
    </dgm:pt>
    <dgm:pt modelId="{52353D02-61F7-402E-BD19-81125D68082B}">
      <dgm:prSet phldrT="[文本]"/>
      <dgm:spPr/>
      <dgm:t>
        <a:bodyPr/>
        <a:lstStyle/>
        <a:p>
          <a:r>
            <a:rPr lang="zh-CN" altLang="en-US" dirty="0"/>
            <a:t>外部</a:t>
          </a:r>
        </a:p>
      </dgm:t>
    </dgm:pt>
    <dgm:pt modelId="{3B6D9B15-0805-4857-AD35-7C5176C064D7}" type="parTrans" cxnId="{2D873471-3F97-4C0A-8CD7-CA4CF421D53A}">
      <dgm:prSet/>
      <dgm:spPr/>
      <dgm:t>
        <a:bodyPr/>
        <a:lstStyle/>
        <a:p>
          <a:endParaRPr lang="zh-CN" altLang="en-US"/>
        </a:p>
      </dgm:t>
    </dgm:pt>
    <dgm:pt modelId="{CBBA7D91-03F0-4E4B-93F8-6B67B476F415}" type="sibTrans" cxnId="{2D873471-3F97-4C0A-8CD7-CA4CF421D53A}">
      <dgm:prSet/>
      <dgm:spPr/>
      <dgm:t>
        <a:bodyPr/>
        <a:lstStyle/>
        <a:p>
          <a:endParaRPr lang="zh-CN" altLang="en-US"/>
        </a:p>
      </dgm:t>
    </dgm:pt>
    <dgm:pt modelId="{291B104F-65FE-4A6E-AA83-FF43EF077E4F}">
      <dgm:prSet phldrT="[文本]"/>
      <dgm:spPr/>
      <dgm:t>
        <a:bodyPr/>
        <a:lstStyle/>
        <a:p>
          <a:r>
            <a:rPr lang="zh-CN" altLang="en-US" dirty="0"/>
            <a:t>虚拟机</a:t>
          </a:r>
        </a:p>
      </dgm:t>
    </dgm:pt>
    <dgm:pt modelId="{B4E3BD50-B028-4E30-AE00-02F0945786F8}" type="parTrans" cxnId="{29B28A30-AAD4-4916-A3C5-DCD025B0CD30}">
      <dgm:prSet/>
      <dgm:spPr/>
      <dgm:t>
        <a:bodyPr/>
        <a:lstStyle/>
        <a:p>
          <a:endParaRPr lang="zh-CN" altLang="en-US"/>
        </a:p>
      </dgm:t>
    </dgm:pt>
    <dgm:pt modelId="{26F5764D-32F7-4021-B053-70F7671F31FA}" type="sibTrans" cxnId="{29B28A30-AAD4-4916-A3C5-DCD025B0CD30}">
      <dgm:prSet/>
      <dgm:spPr/>
      <dgm:t>
        <a:bodyPr/>
        <a:lstStyle/>
        <a:p>
          <a:endParaRPr lang="zh-CN" altLang="en-US"/>
        </a:p>
      </dgm:t>
    </dgm:pt>
    <dgm:pt modelId="{A8B48383-61C4-4578-8975-7852A96D2DA8}">
      <dgm:prSet phldrT="[文本]"/>
      <dgm:spPr/>
      <dgm:t>
        <a:bodyPr/>
        <a:lstStyle/>
        <a:p>
          <a:r>
            <a:rPr lang="zh-CN" altLang="en-US" dirty="0"/>
            <a:t>用户环境</a:t>
          </a:r>
        </a:p>
      </dgm:t>
    </dgm:pt>
    <dgm:pt modelId="{8A267134-EE94-4265-85D7-6A8DC324436C}" type="parTrans" cxnId="{B9AFFE17-E257-4765-9938-DEB5ACF58544}">
      <dgm:prSet/>
      <dgm:spPr/>
      <dgm:t>
        <a:bodyPr/>
        <a:lstStyle/>
        <a:p>
          <a:endParaRPr lang="zh-CN" altLang="en-US"/>
        </a:p>
      </dgm:t>
    </dgm:pt>
    <dgm:pt modelId="{0FB21D6B-067C-4BE5-A465-15B4BBEA2C86}" type="sibTrans" cxnId="{B9AFFE17-E257-4765-9938-DEB5ACF58544}">
      <dgm:prSet/>
      <dgm:spPr/>
      <dgm:t>
        <a:bodyPr/>
        <a:lstStyle/>
        <a:p>
          <a:endParaRPr lang="zh-CN" altLang="en-US"/>
        </a:p>
      </dgm:t>
    </dgm:pt>
    <dgm:pt modelId="{C39DF844-C385-48E7-A53E-2D7BA83FBE36}">
      <dgm:prSet phldrT="[文本]"/>
      <dgm:spPr/>
      <dgm:t>
        <a:bodyPr/>
        <a:lstStyle/>
        <a:p>
          <a:r>
            <a:rPr lang="zh-CN" altLang="en-US" dirty="0"/>
            <a:t>内部</a:t>
          </a:r>
        </a:p>
      </dgm:t>
    </dgm:pt>
    <dgm:pt modelId="{FCAED7D9-DBB3-4940-A698-C93C0B372EF4}" type="parTrans" cxnId="{76785A48-D335-44F5-85CF-88A15D9563FA}">
      <dgm:prSet/>
      <dgm:spPr/>
      <dgm:t>
        <a:bodyPr/>
        <a:lstStyle/>
        <a:p>
          <a:endParaRPr lang="zh-CN" altLang="en-US"/>
        </a:p>
      </dgm:t>
    </dgm:pt>
    <dgm:pt modelId="{31DD7DFA-774F-4403-8FF6-26A400707A91}" type="sibTrans" cxnId="{76785A48-D335-44F5-85CF-88A15D9563FA}">
      <dgm:prSet/>
      <dgm:spPr/>
      <dgm:t>
        <a:bodyPr/>
        <a:lstStyle/>
        <a:p>
          <a:endParaRPr lang="zh-CN" altLang="en-US"/>
        </a:p>
      </dgm:t>
    </dgm:pt>
    <dgm:pt modelId="{F6D5D00E-E2D2-4546-B0C3-293231325861}">
      <dgm:prSet phldrT="[文本]"/>
      <dgm:spPr/>
      <dgm:t>
        <a:bodyPr/>
        <a:lstStyle/>
        <a:p>
          <a:r>
            <a:rPr lang="zh-CN" altLang="en-US" dirty="0"/>
            <a:t>作业管理</a:t>
          </a:r>
        </a:p>
      </dgm:t>
    </dgm:pt>
    <dgm:pt modelId="{F88BD333-5478-43EC-B681-E95FB900157F}" type="parTrans" cxnId="{F934AE2C-3D77-4393-8C95-6F4E962C4321}">
      <dgm:prSet/>
      <dgm:spPr/>
      <dgm:t>
        <a:bodyPr/>
        <a:lstStyle/>
        <a:p>
          <a:endParaRPr lang="zh-CN" altLang="en-US"/>
        </a:p>
      </dgm:t>
    </dgm:pt>
    <dgm:pt modelId="{C1FC4EA9-7CA6-4FCE-8C23-D2DC720484D1}" type="sibTrans" cxnId="{F934AE2C-3D77-4393-8C95-6F4E962C4321}">
      <dgm:prSet/>
      <dgm:spPr/>
      <dgm:t>
        <a:bodyPr/>
        <a:lstStyle/>
        <a:p>
          <a:endParaRPr lang="zh-CN" altLang="en-US"/>
        </a:p>
      </dgm:t>
    </dgm:pt>
    <dgm:pt modelId="{10C56324-06B7-4E5A-822F-D376FB572436}">
      <dgm:prSet phldrT="[文本]"/>
      <dgm:spPr/>
      <dgm:t>
        <a:bodyPr/>
        <a:lstStyle/>
        <a:p>
          <a:r>
            <a:rPr lang="zh-CN" altLang="en-US" dirty="0"/>
            <a:t>资源管理</a:t>
          </a:r>
        </a:p>
      </dgm:t>
    </dgm:pt>
    <dgm:pt modelId="{A634C07F-F84A-4C6F-B482-760C9247B187}" type="parTrans" cxnId="{3957117A-5EAB-47D7-AC8D-CB25EFF1D996}">
      <dgm:prSet/>
      <dgm:spPr/>
      <dgm:t>
        <a:bodyPr/>
        <a:lstStyle/>
        <a:p>
          <a:endParaRPr lang="zh-CN" altLang="en-US"/>
        </a:p>
      </dgm:t>
    </dgm:pt>
    <dgm:pt modelId="{62960C29-00E9-4083-8287-4631FB03D6A0}" type="sibTrans" cxnId="{3957117A-5EAB-47D7-AC8D-CB25EFF1D996}">
      <dgm:prSet/>
      <dgm:spPr/>
      <dgm:t>
        <a:bodyPr/>
        <a:lstStyle/>
        <a:p>
          <a:endParaRPr lang="zh-CN" altLang="en-US"/>
        </a:p>
      </dgm:t>
    </dgm:pt>
    <dgm:pt modelId="{939E62D0-EA63-4DF5-B21E-F45DB92FC66F}" type="pres">
      <dgm:prSet presAssocID="{EB41B569-6010-441C-BE09-3DCE52D662AC}" presName="diagram" presStyleCnt="0">
        <dgm:presLayoutVars>
          <dgm:chPref val="1"/>
          <dgm:dir/>
          <dgm:animOne val="branch"/>
          <dgm:animLvl val="lvl"/>
          <dgm:resizeHandles val="exact"/>
        </dgm:presLayoutVars>
      </dgm:prSet>
      <dgm:spPr/>
    </dgm:pt>
    <dgm:pt modelId="{6C8F07E2-4B44-4026-997F-C3F176012C85}" type="pres">
      <dgm:prSet presAssocID="{C4FF4A0E-132D-42C7-8F8D-ABD797A61B29}" presName="root1" presStyleCnt="0"/>
      <dgm:spPr/>
    </dgm:pt>
    <dgm:pt modelId="{8DB35588-659A-49DB-9CB0-5813109E5435}" type="pres">
      <dgm:prSet presAssocID="{C4FF4A0E-132D-42C7-8F8D-ABD797A61B29}" presName="LevelOneTextNode" presStyleLbl="node0" presStyleIdx="0" presStyleCnt="1">
        <dgm:presLayoutVars>
          <dgm:chPref val="3"/>
        </dgm:presLayoutVars>
      </dgm:prSet>
      <dgm:spPr/>
    </dgm:pt>
    <dgm:pt modelId="{CBB8B7DC-7B4E-4E41-A7CF-9FCAFC95A1F4}" type="pres">
      <dgm:prSet presAssocID="{C4FF4A0E-132D-42C7-8F8D-ABD797A61B29}" presName="level2hierChild" presStyleCnt="0"/>
      <dgm:spPr/>
    </dgm:pt>
    <dgm:pt modelId="{6CC00C8E-2E92-4984-89A9-DA677DC83081}" type="pres">
      <dgm:prSet presAssocID="{3B6D9B15-0805-4857-AD35-7C5176C064D7}" presName="conn2-1" presStyleLbl="parChTrans1D2" presStyleIdx="0" presStyleCnt="2"/>
      <dgm:spPr/>
    </dgm:pt>
    <dgm:pt modelId="{6516FD9A-E772-4266-AAFA-0718DAA3187C}" type="pres">
      <dgm:prSet presAssocID="{3B6D9B15-0805-4857-AD35-7C5176C064D7}" presName="connTx" presStyleLbl="parChTrans1D2" presStyleIdx="0" presStyleCnt="2"/>
      <dgm:spPr/>
    </dgm:pt>
    <dgm:pt modelId="{BBADA60F-A4D5-4202-BF4E-E3CE361FF6C8}" type="pres">
      <dgm:prSet presAssocID="{52353D02-61F7-402E-BD19-81125D68082B}" presName="root2" presStyleCnt="0"/>
      <dgm:spPr/>
    </dgm:pt>
    <dgm:pt modelId="{7257A901-4282-47CE-A926-B3F75504BE2E}" type="pres">
      <dgm:prSet presAssocID="{52353D02-61F7-402E-BD19-81125D68082B}" presName="LevelTwoTextNode" presStyleLbl="node2" presStyleIdx="0" presStyleCnt="2">
        <dgm:presLayoutVars>
          <dgm:chPref val="3"/>
        </dgm:presLayoutVars>
      </dgm:prSet>
      <dgm:spPr/>
    </dgm:pt>
    <dgm:pt modelId="{AF5ECFB2-9AE1-4D54-B65E-BEEA3EE92FE6}" type="pres">
      <dgm:prSet presAssocID="{52353D02-61F7-402E-BD19-81125D68082B}" presName="level3hierChild" presStyleCnt="0"/>
      <dgm:spPr/>
    </dgm:pt>
    <dgm:pt modelId="{14C7D263-0B01-49D1-8162-843A841FFA5A}" type="pres">
      <dgm:prSet presAssocID="{B4E3BD50-B028-4E30-AE00-02F0945786F8}" presName="conn2-1" presStyleLbl="parChTrans1D3" presStyleIdx="0" presStyleCnt="4"/>
      <dgm:spPr/>
    </dgm:pt>
    <dgm:pt modelId="{16B778DA-7269-4FDB-8F27-42D505D1DE3F}" type="pres">
      <dgm:prSet presAssocID="{B4E3BD50-B028-4E30-AE00-02F0945786F8}" presName="connTx" presStyleLbl="parChTrans1D3" presStyleIdx="0" presStyleCnt="4"/>
      <dgm:spPr/>
    </dgm:pt>
    <dgm:pt modelId="{A36DA1B5-2499-4E57-A8F3-856F32297C35}" type="pres">
      <dgm:prSet presAssocID="{291B104F-65FE-4A6E-AA83-FF43EF077E4F}" presName="root2" presStyleCnt="0"/>
      <dgm:spPr/>
    </dgm:pt>
    <dgm:pt modelId="{5D85D222-F823-4CEE-81B3-30EEBFDF6791}" type="pres">
      <dgm:prSet presAssocID="{291B104F-65FE-4A6E-AA83-FF43EF077E4F}" presName="LevelTwoTextNode" presStyleLbl="node3" presStyleIdx="0" presStyleCnt="4">
        <dgm:presLayoutVars>
          <dgm:chPref val="3"/>
        </dgm:presLayoutVars>
      </dgm:prSet>
      <dgm:spPr/>
    </dgm:pt>
    <dgm:pt modelId="{312B1EA1-AC7A-47C7-826A-BE386C2436E9}" type="pres">
      <dgm:prSet presAssocID="{291B104F-65FE-4A6E-AA83-FF43EF077E4F}" presName="level3hierChild" presStyleCnt="0"/>
      <dgm:spPr/>
    </dgm:pt>
    <dgm:pt modelId="{CDED8EED-EA89-4342-AE55-A52CCD113DB2}" type="pres">
      <dgm:prSet presAssocID="{8A267134-EE94-4265-85D7-6A8DC324436C}" presName="conn2-1" presStyleLbl="parChTrans1D3" presStyleIdx="1" presStyleCnt="4"/>
      <dgm:spPr/>
    </dgm:pt>
    <dgm:pt modelId="{0179635D-5494-4D76-81D9-6FF1B0E1D38D}" type="pres">
      <dgm:prSet presAssocID="{8A267134-EE94-4265-85D7-6A8DC324436C}" presName="connTx" presStyleLbl="parChTrans1D3" presStyleIdx="1" presStyleCnt="4"/>
      <dgm:spPr/>
    </dgm:pt>
    <dgm:pt modelId="{14B0704A-1A42-44B7-B47A-F25228DE39D4}" type="pres">
      <dgm:prSet presAssocID="{A8B48383-61C4-4578-8975-7852A96D2DA8}" presName="root2" presStyleCnt="0"/>
      <dgm:spPr/>
    </dgm:pt>
    <dgm:pt modelId="{8F7CCA62-3F0C-4AF4-AAB7-855605B82A86}" type="pres">
      <dgm:prSet presAssocID="{A8B48383-61C4-4578-8975-7852A96D2DA8}" presName="LevelTwoTextNode" presStyleLbl="node3" presStyleIdx="1" presStyleCnt="4">
        <dgm:presLayoutVars>
          <dgm:chPref val="3"/>
        </dgm:presLayoutVars>
      </dgm:prSet>
      <dgm:spPr/>
    </dgm:pt>
    <dgm:pt modelId="{EAB4F279-D500-4598-912A-DFD2C772644E}" type="pres">
      <dgm:prSet presAssocID="{A8B48383-61C4-4578-8975-7852A96D2DA8}" presName="level3hierChild" presStyleCnt="0"/>
      <dgm:spPr/>
    </dgm:pt>
    <dgm:pt modelId="{4623257F-3072-4F71-AA3B-A216187541A8}" type="pres">
      <dgm:prSet presAssocID="{FCAED7D9-DBB3-4940-A698-C93C0B372EF4}" presName="conn2-1" presStyleLbl="parChTrans1D2" presStyleIdx="1" presStyleCnt="2"/>
      <dgm:spPr/>
    </dgm:pt>
    <dgm:pt modelId="{EE8DC821-15F7-4A14-9087-CD8DD3F6E99C}" type="pres">
      <dgm:prSet presAssocID="{FCAED7D9-DBB3-4940-A698-C93C0B372EF4}" presName="connTx" presStyleLbl="parChTrans1D2" presStyleIdx="1" presStyleCnt="2"/>
      <dgm:spPr/>
    </dgm:pt>
    <dgm:pt modelId="{6F3DF058-01F8-4E7A-91AD-5EEA5E0E1134}" type="pres">
      <dgm:prSet presAssocID="{C39DF844-C385-48E7-A53E-2D7BA83FBE36}" presName="root2" presStyleCnt="0"/>
      <dgm:spPr/>
    </dgm:pt>
    <dgm:pt modelId="{D1F91E3D-5F7E-47EF-BCA1-3398AA0970D7}" type="pres">
      <dgm:prSet presAssocID="{C39DF844-C385-48E7-A53E-2D7BA83FBE36}" presName="LevelTwoTextNode" presStyleLbl="node2" presStyleIdx="1" presStyleCnt="2">
        <dgm:presLayoutVars>
          <dgm:chPref val="3"/>
        </dgm:presLayoutVars>
      </dgm:prSet>
      <dgm:spPr/>
    </dgm:pt>
    <dgm:pt modelId="{0145DE9A-1C9F-4311-AC58-85797D7CD84C}" type="pres">
      <dgm:prSet presAssocID="{C39DF844-C385-48E7-A53E-2D7BA83FBE36}" presName="level3hierChild" presStyleCnt="0"/>
      <dgm:spPr/>
    </dgm:pt>
    <dgm:pt modelId="{43F1652F-6E4F-4FDD-86E2-B153FFF64CDF}" type="pres">
      <dgm:prSet presAssocID="{F88BD333-5478-43EC-B681-E95FB900157F}" presName="conn2-1" presStyleLbl="parChTrans1D3" presStyleIdx="2" presStyleCnt="4"/>
      <dgm:spPr/>
    </dgm:pt>
    <dgm:pt modelId="{6A8EBDD3-F82F-4CA7-B546-74F93BB66D62}" type="pres">
      <dgm:prSet presAssocID="{F88BD333-5478-43EC-B681-E95FB900157F}" presName="connTx" presStyleLbl="parChTrans1D3" presStyleIdx="2" presStyleCnt="4"/>
      <dgm:spPr/>
    </dgm:pt>
    <dgm:pt modelId="{3F5E62D6-0B37-43F9-8B50-CE4F11B28C32}" type="pres">
      <dgm:prSet presAssocID="{F6D5D00E-E2D2-4546-B0C3-293231325861}" presName="root2" presStyleCnt="0"/>
      <dgm:spPr/>
    </dgm:pt>
    <dgm:pt modelId="{E889AA76-21DD-4318-8854-30992D25BF51}" type="pres">
      <dgm:prSet presAssocID="{F6D5D00E-E2D2-4546-B0C3-293231325861}" presName="LevelTwoTextNode" presStyleLbl="node3" presStyleIdx="2" presStyleCnt="4">
        <dgm:presLayoutVars>
          <dgm:chPref val="3"/>
        </dgm:presLayoutVars>
      </dgm:prSet>
      <dgm:spPr/>
    </dgm:pt>
    <dgm:pt modelId="{17D67CF0-6B7E-4B7B-9474-FB4DC419AE92}" type="pres">
      <dgm:prSet presAssocID="{F6D5D00E-E2D2-4546-B0C3-293231325861}" presName="level3hierChild" presStyleCnt="0"/>
      <dgm:spPr/>
    </dgm:pt>
    <dgm:pt modelId="{21370C7E-3B64-4993-86FF-2588E50034E4}" type="pres">
      <dgm:prSet presAssocID="{A634C07F-F84A-4C6F-B482-760C9247B187}" presName="conn2-1" presStyleLbl="parChTrans1D3" presStyleIdx="3" presStyleCnt="4"/>
      <dgm:spPr/>
    </dgm:pt>
    <dgm:pt modelId="{78E3F757-3CBB-4E7A-88CF-217F09BF28DE}" type="pres">
      <dgm:prSet presAssocID="{A634C07F-F84A-4C6F-B482-760C9247B187}" presName="connTx" presStyleLbl="parChTrans1D3" presStyleIdx="3" presStyleCnt="4"/>
      <dgm:spPr/>
    </dgm:pt>
    <dgm:pt modelId="{F668171B-20A1-43E7-9B81-E86244DA2F53}" type="pres">
      <dgm:prSet presAssocID="{10C56324-06B7-4E5A-822F-D376FB572436}" presName="root2" presStyleCnt="0"/>
      <dgm:spPr/>
    </dgm:pt>
    <dgm:pt modelId="{9A603D91-0DF2-4F1D-8E93-F79420239629}" type="pres">
      <dgm:prSet presAssocID="{10C56324-06B7-4E5A-822F-D376FB572436}" presName="LevelTwoTextNode" presStyleLbl="node3" presStyleIdx="3" presStyleCnt="4">
        <dgm:presLayoutVars>
          <dgm:chPref val="3"/>
        </dgm:presLayoutVars>
      </dgm:prSet>
      <dgm:spPr/>
    </dgm:pt>
    <dgm:pt modelId="{E4291D09-BF26-42B2-9B48-DBEE1F8DA226}" type="pres">
      <dgm:prSet presAssocID="{10C56324-06B7-4E5A-822F-D376FB572436}" presName="level3hierChild" presStyleCnt="0"/>
      <dgm:spPr/>
    </dgm:pt>
  </dgm:ptLst>
  <dgm:cxnLst>
    <dgm:cxn modelId="{B77D3717-7E6A-4434-8AB3-6812DC878BF9}" type="presOf" srcId="{B4E3BD50-B028-4E30-AE00-02F0945786F8}" destId="{14C7D263-0B01-49D1-8162-843A841FFA5A}" srcOrd="0" destOrd="0" presId="urn:microsoft.com/office/officeart/2005/8/layout/hierarchy2"/>
    <dgm:cxn modelId="{B9AFFE17-E257-4765-9938-DEB5ACF58544}" srcId="{52353D02-61F7-402E-BD19-81125D68082B}" destId="{A8B48383-61C4-4578-8975-7852A96D2DA8}" srcOrd="1" destOrd="0" parTransId="{8A267134-EE94-4265-85D7-6A8DC324436C}" sibTransId="{0FB21D6B-067C-4BE5-A465-15B4BBEA2C86}"/>
    <dgm:cxn modelId="{ACC2ED1C-C007-47F6-9D70-01C0DB6A9FE7}" type="presOf" srcId="{A8B48383-61C4-4578-8975-7852A96D2DA8}" destId="{8F7CCA62-3F0C-4AF4-AAB7-855605B82A86}" srcOrd="0" destOrd="0" presId="urn:microsoft.com/office/officeart/2005/8/layout/hierarchy2"/>
    <dgm:cxn modelId="{AC77BD20-070D-420A-8A43-5CC8AB65FA81}" type="presOf" srcId="{B4E3BD50-B028-4E30-AE00-02F0945786F8}" destId="{16B778DA-7269-4FDB-8F27-42D505D1DE3F}" srcOrd="1" destOrd="0" presId="urn:microsoft.com/office/officeart/2005/8/layout/hierarchy2"/>
    <dgm:cxn modelId="{F934AE2C-3D77-4393-8C95-6F4E962C4321}" srcId="{C39DF844-C385-48E7-A53E-2D7BA83FBE36}" destId="{F6D5D00E-E2D2-4546-B0C3-293231325861}" srcOrd="0" destOrd="0" parTransId="{F88BD333-5478-43EC-B681-E95FB900157F}" sibTransId="{C1FC4EA9-7CA6-4FCE-8C23-D2DC720484D1}"/>
    <dgm:cxn modelId="{29B28A30-AAD4-4916-A3C5-DCD025B0CD30}" srcId="{52353D02-61F7-402E-BD19-81125D68082B}" destId="{291B104F-65FE-4A6E-AA83-FF43EF077E4F}" srcOrd="0" destOrd="0" parTransId="{B4E3BD50-B028-4E30-AE00-02F0945786F8}" sibTransId="{26F5764D-32F7-4021-B053-70F7671F31FA}"/>
    <dgm:cxn modelId="{9E24D232-F548-426C-B7F5-E13F8E7B36D8}" srcId="{EB41B569-6010-441C-BE09-3DCE52D662AC}" destId="{C4FF4A0E-132D-42C7-8F8D-ABD797A61B29}" srcOrd="0" destOrd="0" parTransId="{6699B213-2CBB-41B7-BA2D-70FAD16759CC}" sibTransId="{E8870329-5A83-4D70-A56A-943665A1CA52}"/>
    <dgm:cxn modelId="{304CB335-F8E9-470A-AED1-D1EB7A104B9A}" type="presOf" srcId="{EB41B569-6010-441C-BE09-3DCE52D662AC}" destId="{939E62D0-EA63-4DF5-B21E-F45DB92FC66F}" srcOrd="0" destOrd="0" presId="urn:microsoft.com/office/officeart/2005/8/layout/hierarchy2"/>
    <dgm:cxn modelId="{C55EE03A-5F5D-4596-BBA0-66FFA55DC468}" type="presOf" srcId="{A634C07F-F84A-4C6F-B482-760C9247B187}" destId="{78E3F757-3CBB-4E7A-88CF-217F09BF28DE}" srcOrd="1" destOrd="0" presId="urn:microsoft.com/office/officeart/2005/8/layout/hierarchy2"/>
    <dgm:cxn modelId="{76785A48-D335-44F5-85CF-88A15D9563FA}" srcId="{C4FF4A0E-132D-42C7-8F8D-ABD797A61B29}" destId="{C39DF844-C385-48E7-A53E-2D7BA83FBE36}" srcOrd="1" destOrd="0" parTransId="{FCAED7D9-DBB3-4940-A698-C93C0B372EF4}" sibTransId="{31DD7DFA-774F-4403-8FF6-26A400707A91}"/>
    <dgm:cxn modelId="{3E30144D-4772-4937-AC95-FF8778936B46}" type="presOf" srcId="{52353D02-61F7-402E-BD19-81125D68082B}" destId="{7257A901-4282-47CE-A926-B3F75504BE2E}" srcOrd="0" destOrd="0" presId="urn:microsoft.com/office/officeart/2005/8/layout/hierarchy2"/>
    <dgm:cxn modelId="{EC3F505E-44D7-496B-B4CC-BAB4C42EBBA3}" type="presOf" srcId="{C4FF4A0E-132D-42C7-8F8D-ABD797A61B29}" destId="{8DB35588-659A-49DB-9CB0-5813109E5435}" srcOrd="0" destOrd="0" presId="urn:microsoft.com/office/officeart/2005/8/layout/hierarchy2"/>
    <dgm:cxn modelId="{9EEF6A60-C4BE-446F-A81B-7759AC9970BB}" type="presOf" srcId="{A634C07F-F84A-4C6F-B482-760C9247B187}" destId="{21370C7E-3B64-4993-86FF-2588E50034E4}" srcOrd="0" destOrd="0" presId="urn:microsoft.com/office/officeart/2005/8/layout/hierarchy2"/>
    <dgm:cxn modelId="{65C6D56E-CDC6-4FD1-9E16-3FC1A440975F}" type="presOf" srcId="{3B6D9B15-0805-4857-AD35-7C5176C064D7}" destId="{6516FD9A-E772-4266-AAFA-0718DAA3187C}" srcOrd="1" destOrd="0" presId="urn:microsoft.com/office/officeart/2005/8/layout/hierarchy2"/>
    <dgm:cxn modelId="{375CEA6F-6D15-46D2-9D45-E5A445488AAA}" type="presOf" srcId="{3B6D9B15-0805-4857-AD35-7C5176C064D7}" destId="{6CC00C8E-2E92-4984-89A9-DA677DC83081}" srcOrd="0" destOrd="0" presId="urn:microsoft.com/office/officeart/2005/8/layout/hierarchy2"/>
    <dgm:cxn modelId="{2D873471-3F97-4C0A-8CD7-CA4CF421D53A}" srcId="{C4FF4A0E-132D-42C7-8F8D-ABD797A61B29}" destId="{52353D02-61F7-402E-BD19-81125D68082B}" srcOrd="0" destOrd="0" parTransId="{3B6D9B15-0805-4857-AD35-7C5176C064D7}" sibTransId="{CBBA7D91-03F0-4E4B-93F8-6B67B476F415}"/>
    <dgm:cxn modelId="{96622978-DBF0-4E8E-BDE8-ACB76DE1C046}" type="presOf" srcId="{F6D5D00E-E2D2-4546-B0C3-293231325861}" destId="{E889AA76-21DD-4318-8854-30992D25BF51}" srcOrd="0" destOrd="0" presId="urn:microsoft.com/office/officeart/2005/8/layout/hierarchy2"/>
    <dgm:cxn modelId="{3957117A-5EAB-47D7-AC8D-CB25EFF1D996}" srcId="{C39DF844-C385-48E7-A53E-2D7BA83FBE36}" destId="{10C56324-06B7-4E5A-822F-D376FB572436}" srcOrd="1" destOrd="0" parTransId="{A634C07F-F84A-4C6F-B482-760C9247B187}" sibTransId="{62960C29-00E9-4083-8287-4631FB03D6A0}"/>
    <dgm:cxn modelId="{A8E17C88-8D14-4BE1-9E60-D02E4871E2F3}" type="presOf" srcId="{C39DF844-C385-48E7-A53E-2D7BA83FBE36}" destId="{D1F91E3D-5F7E-47EF-BCA1-3398AA0970D7}" srcOrd="0" destOrd="0" presId="urn:microsoft.com/office/officeart/2005/8/layout/hierarchy2"/>
    <dgm:cxn modelId="{62A9CEA2-8E98-4888-A116-FC30410BEAD8}" type="presOf" srcId="{FCAED7D9-DBB3-4940-A698-C93C0B372EF4}" destId="{EE8DC821-15F7-4A14-9087-CD8DD3F6E99C}" srcOrd="1" destOrd="0" presId="urn:microsoft.com/office/officeart/2005/8/layout/hierarchy2"/>
    <dgm:cxn modelId="{850D03A5-C1EE-47E7-BD1A-8B615A6BEC56}" type="presOf" srcId="{8A267134-EE94-4265-85D7-6A8DC324436C}" destId="{0179635D-5494-4D76-81D9-6FF1B0E1D38D}" srcOrd="1" destOrd="0" presId="urn:microsoft.com/office/officeart/2005/8/layout/hierarchy2"/>
    <dgm:cxn modelId="{BBBD51BD-2348-4F0E-9EE6-A765A9CCA5EE}" type="presOf" srcId="{F88BD333-5478-43EC-B681-E95FB900157F}" destId="{6A8EBDD3-F82F-4CA7-B546-74F93BB66D62}" srcOrd="1" destOrd="0" presId="urn:microsoft.com/office/officeart/2005/8/layout/hierarchy2"/>
    <dgm:cxn modelId="{AE9821C7-88E5-4315-8FF7-9212780EDF71}" type="presOf" srcId="{291B104F-65FE-4A6E-AA83-FF43EF077E4F}" destId="{5D85D222-F823-4CEE-81B3-30EEBFDF6791}" srcOrd="0" destOrd="0" presId="urn:microsoft.com/office/officeart/2005/8/layout/hierarchy2"/>
    <dgm:cxn modelId="{9D233AC7-6587-4817-A554-0B10B76C8C96}" type="presOf" srcId="{10C56324-06B7-4E5A-822F-D376FB572436}" destId="{9A603D91-0DF2-4F1D-8E93-F79420239629}" srcOrd="0" destOrd="0" presId="urn:microsoft.com/office/officeart/2005/8/layout/hierarchy2"/>
    <dgm:cxn modelId="{94E477E9-5ADA-44ED-A219-9FCB12EF7C93}" type="presOf" srcId="{8A267134-EE94-4265-85D7-6A8DC324436C}" destId="{CDED8EED-EA89-4342-AE55-A52CCD113DB2}" srcOrd="0" destOrd="0" presId="urn:microsoft.com/office/officeart/2005/8/layout/hierarchy2"/>
    <dgm:cxn modelId="{20E649F4-9D0B-447D-9135-174CE94AF0A9}" type="presOf" srcId="{FCAED7D9-DBB3-4940-A698-C93C0B372EF4}" destId="{4623257F-3072-4F71-AA3B-A216187541A8}" srcOrd="0" destOrd="0" presId="urn:microsoft.com/office/officeart/2005/8/layout/hierarchy2"/>
    <dgm:cxn modelId="{53D579F7-A8A3-4568-8B26-EEB7154FBE23}" type="presOf" srcId="{F88BD333-5478-43EC-B681-E95FB900157F}" destId="{43F1652F-6E4F-4FDD-86E2-B153FFF64CDF}" srcOrd="0" destOrd="0" presId="urn:microsoft.com/office/officeart/2005/8/layout/hierarchy2"/>
    <dgm:cxn modelId="{AB5326B6-EB9D-4834-B970-3140CB22CBF7}" type="presParOf" srcId="{939E62D0-EA63-4DF5-B21E-F45DB92FC66F}" destId="{6C8F07E2-4B44-4026-997F-C3F176012C85}" srcOrd="0" destOrd="0" presId="urn:microsoft.com/office/officeart/2005/8/layout/hierarchy2"/>
    <dgm:cxn modelId="{F039F710-859E-47E1-8B72-CEB9EE9A9233}" type="presParOf" srcId="{6C8F07E2-4B44-4026-997F-C3F176012C85}" destId="{8DB35588-659A-49DB-9CB0-5813109E5435}" srcOrd="0" destOrd="0" presId="urn:microsoft.com/office/officeart/2005/8/layout/hierarchy2"/>
    <dgm:cxn modelId="{8AF376A0-2B16-43ED-9D96-77D73A0E57F0}" type="presParOf" srcId="{6C8F07E2-4B44-4026-997F-C3F176012C85}" destId="{CBB8B7DC-7B4E-4E41-A7CF-9FCAFC95A1F4}" srcOrd="1" destOrd="0" presId="urn:microsoft.com/office/officeart/2005/8/layout/hierarchy2"/>
    <dgm:cxn modelId="{82594CC3-EE33-497D-85EC-D6983CD1B7AE}" type="presParOf" srcId="{CBB8B7DC-7B4E-4E41-A7CF-9FCAFC95A1F4}" destId="{6CC00C8E-2E92-4984-89A9-DA677DC83081}" srcOrd="0" destOrd="0" presId="urn:microsoft.com/office/officeart/2005/8/layout/hierarchy2"/>
    <dgm:cxn modelId="{A112C118-C4E4-411D-A369-CC47B9F91CE9}" type="presParOf" srcId="{6CC00C8E-2E92-4984-89A9-DA677DC83081}" destId="{6516FD9A-E772-4266-AAFA-0718DAA3187C}" srcOrd="0" destOrd="0" presId="urn:microsoft.com/office/officeart/2005/8/layout/hierarchy2"/>
    <dgm:cxn modelId="{5EDD782C-1D84-455E-9C9B-C8660B53A6D6}" type="presParOf" srcId="{CBB8B7DC-7B4E-4E41-A7CF-9FCAFC95A1F4}" destId="{BBADA60F-A4D5-4202-BF4E-E3CE361FF6C8}" srcOrd="1" destOrd="0" presId="urn:microsoft.com/office/officeart/2005/8/layout/hierarchy2"/>
    <dgm:cxn modelId="{867D5906-B956-4B54-A984-32C85FB28F2C}" type="presParOf" srcId="{BBADA60F-A4D5-4202-BF4E-E3CE361FF6C8}" destId="{7257A901-4282-47CE-A926-B3F75504BE2E}" srcOrd="0" destOrd="0" presId="urn:microsoft.com/office/officeart/2005/8/layout/hierarchy2"/>
    <dgm:cxn modelId="{E6849A2B-512D-424D-B992-D2A1733F023F}" type="presParOf" srcId="{BBADA60F-A4D5-4202-BF4E-E3CE361FF6C8}" destId="{AF5ECFB2-9AE1-4D54-B65E-BEEA3EE92FE6}" srcOrd="1" destOrd="0" presId="urn:microsoft.com/office/officeart/2005/8/layout/hierarchy2"/>
    <dgm:cxn modelId="{E40A87E4-91EC-49D8-A51B-316EB710AC65}" type="presParOf" srcId="{AF5ECFB2-9AE1-4D54-B65E-BEEA3EE92FE6}" destId="{14C7D263-0B01-49D1-8162-843A841FFA5A}" srcOrd="0" destOrd="0" presId="urn:microsoft.com/office/officeart/2005/8/layout/hierarchy2"/>
    <dgm:cxn modelId="{E8950D48-A9F3-4373-AEDD-FFE6B3B83557}" type="presParOf" srcId="{14C7D263-0B01-49D1-8162-843A841FFA5A}" destId="{16B778DA-7269-4FDB-8F27-42D505D1DE3F}" srcOrd="0" destOrd="0" presId="urn:microsoft.com/office/officeart/2005/8/layout/hierarchy2"/>
    <dgm:cxn modelId="{AFC56F58-E980-4F0E-8DF7-602CFA6595CF}" type="presParOf" srcId="{AF5ECFB2-9AE1-4D54-B65E-BEEA3EE92FE6}" destId="{A36DA1B5-2499-4E57-A8F3-856F32297C35}" srcOrd="1" destOrd="0" presId="urn:microsoft.com/office/officeart/2005/8/layout/hierarchy2"/>
    <dgm:cxn modelId="{6D5F993D-85CD-4199-8645-9F640ED2C1ED}" type="presParOf" srcId="{A36DA1B5-2499-4E57-A8F3-856F32297C35}" destId="{5D85D222-F823-4CEE-81B3-30EEBFDF6791}" srcOrd="0" destOrd="0" presId="urn:microsoft.com/office/officeart/2005/8/layout/hierarchy2"/>
    <dgm:cxn modelId="{780126D5-D367-490B-8675-41F013DF33EF}" type="presParOf" srcId="{A36DA1B5-2499-4E57-A8F3-856F32297C35}" destId="{312B1EA1-AC7A-47C7-826A-BE386C2436E9}" srcOrd="1" destOrd="0" presId="urn:microsoft.com/office/officeart/2005/8/layout/hierarchy2"/>
    <dgm:cxn modelId="{AD30FF6D-5CA6-4722-A556-9DE6D4B77F82}" type="presParOf" srcId="{AF5ECFB2-9AE1-4D54-B65E-BEEA3EE92FE6}" destId="{CDED8EED-EA89-4342-AE55-A52CCD113DB2}" srcOrd="2" destOrd="0" presId="urn:microsoft.com/office/officeart/2005/8/layout/hierarchy2"/>
    <dgm:cxn modelId="{F935A2B1-6E34-4249-85BB-C965F0CD6F4E}" type="presParOf" srcId="{CDED8EED-EA89-4342-AE55-A52CCD113DB2}" destId="{0179635D-5494-4D76-81D9-6FF1B0E1D38D}" srcOrd="0" destOrd="0" presId="urn:microsoft.com/office/officeart/2005/8/layout/hierarchy2"/>
    <dgm:cxn modelId="{AD7A7F3D-608C-4304-9124-4F541DA9CFC9}" type="presParOf" srcId="{AF5ECFB2-9AE1-4D54-B65E-BEEA3EE92FE6}" destId="{14B0704A-1A42-44B7-B47A-F25228DE39D4}" srcOrd="3" destOrd="0" presId="urn:microsoft.com/office/officeart/2005/8/layout/hierarchy2"/>
    <dgm:cxn modelId="{B440B229-B26E-466F-8CB9-2C50AF2ABD61}" type="presParOf" srcId="{14B0704A-1A42-44B7-B47A-F25228DE39D4}" destId="{8F7CCA62-3F0C-4AF4-AAB7-855605B82A86}" srcOrd="0" destOrd="0" presId="urn:microsoft.com/office/officeart/2005/8/layout/hierarchy2"/>
    <dgm:cxn modelId="{00FDA6E3-EEBE-4A85-9715-BEA9422870E3}" type="presParOf" srcId="{14B0704A-1A42-44B7-B47A-F25228DE39D4}" destId="{EAB4F279-D500-4598-912A-DFD2C772644E}" srcOrd="1" destOrd="0" presId="urn:microsoft.com/office/officeart/2005/8/layout/hierarchy2"/>
    <dgm:cxn modelId="{48AE4146-268C-450F-8A80-D6834711BC48}" type="presParOf" srcId="{CBB8B7DC-7B4E-4E41-A7CF-9FCAFC95A1F4}" destId="{4623257F-3072-4F71-AA3B-A216187541A8}" srcOrd="2" destOrd="0" presId="urn:microsoft.com/office/officeart/2005/8/layout/hierarchy2"/>
    <dgm:cxn modelId="{CFD11521-1AF9-4208-AE1F-5FE04AAC87DC}" type="presParOf" srcId="{4623257F-3072-4F71-AA3B-A216187541A8}" destId="{EE8DC821-15F7-4A14-9087-CD8DD3F6E99C}" srcOrd="0" destOrd="0" presId="urn:microsoft.com/office/officeart/2005/8/layout/hierarchy2"/>
    <dgm:cxn modelId="{0921ECA3-20D1-4284-A8CB-9DFAC917DE5C}" type="presParOf" srcId="{CBB8B7DC-7B4E-4E41-A7CF-9FCAFC95A1F4}" destId="{6F3DF058-01F8-4E7A-91AD-5EEA5E0E1134}" srcOrd="3" destOrd="0" presId="urn:microsoft.com/office/officeart/2005/8/layout/hierarchy2"/>
    <dgm:cxn modelId="{FA5A4D0A-1E03-4103-B062-7445B297E80B}" type="presParOf" srcId="{6F3DF058-01F8-4E7A-91AD-5EEA5E0E1134}" destId="{D1F91E3D-5F7E-47EF-BCA1-3398AA0970D7}" srcOrd="0" destOrd="0" presId="urn:microsoft.com/office/officeart/2005/8/layout/hierarchy2"/>
    <dgm:cxn modelId="{E3170570-1392-4018-B3AC-9892E8E5ACCC}" type="presParOf" srcId="{6F3DF058-01F8-4E7A-91AD-5EEA5E0E1134}" destId="{0145DE9A-1C9F-4311-AC58-85797D7CD84C}" srcOrd="1" destOrd="0" presId="urn:microsoft.com/office/officeart/2005/8/layout/hierarchy2"/>
    <dgm:cxn modelId="{FD904E62-B610-4865-8D0C-E7ACAF170EC9}" type="presParOf" srcId="{0145DE9A-1C9F-4311-AC58-85797D7CD84C}" destId="{43F1652F-6E4F-4FDD-86E2-B153FFF64CDF}" srcOrd="0" destOrd="0" presId="urn:microsoft.com/office/officeart/2005/8/layout/hierarchy2"/>
    <dgm:cxn modelId="{725DAFFA-C3BE-417C-A5C7-42D9226256B2}" type="presParOf" srcId="{43F1652F-6E4F-4FDD-86E2-B153FFF64CDF}" destId="{6A8EBDD3-F82F-4CA7-B546-74F93BB66D62}" srcOrd="0" destOrd="0" presId="urn:microsoft.com/office/officeart/2005/8/layout/hierarchy2"/>
    <dgm:cxn modelId="{4E2813A1-A579-40FB-B599-92DCC3DC13F1}" type="presParOf" srcId="{0145DE9A-1C9F-4311-AC58-85797D7CD84C}" destId="{3F5E62D6-0B37-43F9-8B50-CE4F11B28C32}" srcOrd="1" destOrd="0" presId="urn:microsoft.com/office/officeart/2005/8/layout/hierarchy2"/>
    <dgm:cxn modelId="{BEA29598-1673-4C00-83B0-E6C34A1B942E}" type="presParOf" srcId="{3F5E62D6-0B37-43F9-8B50-CE4F11B28C32}" destId="{E889AA76-21DD-4318-8854-30992D25BF51}" srcOrd="0" destOrd="0" presId="urn:microsoft.com/office/officeart/2005/8/layout/hierarchy2"/>
    <dgm:cxn modelId="{FEE9B4B1-864E-4671-AFC5-91FAFEC4848F}" type="presParOf" srcId="{3F5E62D6-0B37-43F9-8B50-CE4F11B28C32}" destId="{17D67CF0-6B7E-4B7B-9474-FB4DC419AE92}" srcOrd="1" destOrd="0" presId="urn:microsoft.com/office/officeart/2005/8/layout/hierarchy2"/>
    <dgm:cxn modelId="{EB5F6FCC-A25B-4D02-89AA-ED941A3C3E9A}" type="presParOf" srcId="{0145DE9A-1C9F-4311-AC58-85797D7CD84C}" destId="{21370C7E-3B64-4993-86FF-2588E50034E4}" srcOrd="2" destOrd="0" presId="urn:microsoft.com/office/officeart/2005/8/layout/hierarchy2"/>
    <dgm:cxn modelId="{7DFA0F6B-07E4-43B4-A72E-EF561865640E}" type="presParOf" srcId="{21370C7E-3B64-4993-86FF-2588E50034E4}" destId="{78E3F757-3CBB-4E7A-88CF-217F09BF28DE}" srcOrd="0" destOrd="0" presId="urn:microsoft.com/office/officeart/2005/8/layout/hierarchy2"/>
    <dgm:cxn modelId="{F2A0B9CA-B5F1-49A6-912B-1B8FCB227597}" type="presParOf" srcId="{0145DE9A-1C9F-4311-AC58-85797D7CD84C}" destId="{F668171B-20A1-43E7-9B81-E86244DA2F53}" srcOrd="3" destOrd="0" presId="urn:microsoft.com/office/officeart/2005/8/layout/hierarchy2"/>
    <dgm:cxn modelId="{0D1FB92D-F5FC-48FC-A54C-044531383023}" type="presParOf" srcId="{F668171B-20A1-43E7-9B81-E86244DA2F53}" destId="{9A603D91-0DF2-4F1D-8E93-F79420239629}" srcOrd="0" destOrd="0" presId="urn:microsoft.com/office/officeart/2005/8/layout/hierarchy2"/>
    <dgm:cxn modelId="{69FA440B-3B57-43C9-B9FD-F7B09048212C}" type="presParOf" srcId="{F668171B-20A1-43E7-9B81-E86244DA2F53}" destId="{E4291D09-BF26-42B2-9B48-DBEE1F8DA22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DBC20F1-F446-4EEE-88CD-E14421260933}" type="doc">
      <dgm:prSet loTypeId="urn:microsoft.com/office/officeart/2008/layout/VerticalCurvedList" loCatId="list" qsTypeId="urn:microsoft.com/office/officeart/2005/8/quickstyle/simple4" qsCatId="simple" csTypeId="urn:microsoft.com/office/officeart/2005/8/colors/colorful1" csCatId="colorful" phldr="1"/>
      <dgm:spPr/>
      <dgm:t>
        <a:bodyPr/>
        <a:lstStyle/>
        <a:p>
          <a:endParaRPr lang="zh-CN" altLang="en-US"/>
        </a:p>
      </dgm:t>
    </dgm:pt>
    <dgm:pt modelId="{2A3C8CB5-CD74-41CB-A373-2581C302C2A8}">
      <dgm:prSet phldrT="[文本]"/>
      <dgm:spPr/>
      <dgm:t>
        <a:bodyPr/>
        <a:lstStyle/>
        <a:p>
          <a:r>
            <a:rPr lang="zh-CN" altLang="en-US" dirty="0"/>
            <a:t>监视资源：</a:t>
          </a:r>
          <a:r>
            <a:rPr lang="en-US" altLang="zh-CN" dirty="0"/>
            <a:t>Monitoring</a:t>
          </a:r>
          <a:endParaRPr lang="zh-CN" altLang="en-US" dirty="0"/>
        </a:p>
      </dgm:t>
    </dgm:pt>
    <dgm:pt modelId="{7468F76B-B200-46F7-83E0-E954EAF47AA0}" type="parTrans" cxnId="{B22C146C-B0E2-43F8-A96A-98451A2D8CA8}">
      <dgm:prSet/>
      <dgm:spPr/>
      <dgm:t>
        <a:bodyPr/>
        <a:lstStyle/>
        <a:p>
          <a:endParaRPr lang="zh-CN" altLang="en-US"/>
        </a:p>
      </dgm:t>
    </dgm:pt>
    <dgm:pt modelId="{D62223BD-2F30-482A-BEF7-EBD4FCC1E1EB}" type="sibTrans" cxnId="{B22C146C-B0E2-43F8-A96A-98451A2D8CA8}">
      <dgm:prSet/>
      <dgm:spPr/>
      <dgm:t>
        <a:bodyPr/>
        <a:lstStyle/>
        <a:p>
          <a:endParaRPr lang="zh-CN" altLang="en-US"/>
        </a:p>
      </dgm:t>
    </dgm:pt>
    <dgm:pt modelId="{D5280665-3B4A-4C67-8526-954F2559D4B7}">
      <dgm:prSet phldrT="[文本]"/>
      <dgm:spPr/>
      <dgm:t>
        <a:bodyPr/>
        <a:lstStyle/>
        <a:p>
          <a:r>
            <a:rPr lang="zh-CN" altLang="en-US" dirty="0"/>
            <a:t>分配资源：</a:t>
          </a:r>
          <a:r>
            <a:rPr lang="en-US" altLang="zh-CN" dirty="0"/>
            <a:t>Allocation</a:t>
          </a:r>
          <a:endParaRPr lang="zh-CN" altLang="en-US" dirty="0"/>
        </a:p>
      </dgm:t>
    </dgm:pt>
    <dgm:pt modelId="{D03895F0-3C39-45C2-94A2-6BDF39395E3E}" type="parTrans" cxnId="{AD48D74A-8631-48D4-A3F6-309F556AC80B}">
      <dgm:prSet/>
      <dgm:spPr/>
      <dgm:t>
        <a:bodyPr/>
        <a:lstStyle/>
        <a:p>
          <a:endParaRPr lang="zh-CN" altLang="en-US"/>
        </a:p>
      </dgm:t>
    </dgm:pt>
    <dgm:pt modelId="{DF6C0554-CC9E-450A-8650-2321C892BFF1}" type="sibTrans" cxnId="{AD48D74A-8631-48D4-A3F6-309F556AC80B}">
      <dgm:prSet/>
      <dgm:spPr/>
      <dgm:t>
        <a:bodyPr/>
        <a:lstStyle/>
        <a:p>
          <a:endParaRPr lang="zh-CN" altLang="en-US"/>
        </a:p>
      </dgm:t>
    </dgm:pt>
    <dgm:pt modelId="{4419189A-7EC4-4C8B-9E66-B63E140DAC2D}">
      <dgm:prSet phldrT="[文本]"/>
      <dgm:spPr/>
      <dgm:t>
        <a:bodyPr/>
        <a:lstStyle/>
        <a:p>
          <a:r>
            <a:rPr lang="zh-CN" altLang="en-US" dirty="0"/>
            <a:t>回收资源：</a:t>
          </a:r>
          <a:r>
            <a:rPr lang="en-US" altLang="zh-CN" dirty="0"/>
            <a:t>Recycling</a:t>
          </a:r>
          <a:endParaRPr lang="zh-CN" altLang="en-US" dirty="0"/>
        </a:p>
      </dgm:t>
    </dgm:pt>
    <dgm:pt modelId="{DFC4B045-1CF1-4011-B98A-DFB0C63121EC}" type="parTrans" cxnId="{40648455-1A1E-4C87-ACA9-D162E461D104}">
      <dgm:prSet/>
      <dgm:spPr/>
      <dgm:t>
        <a:bodyPr/>
        <a:lstStyle/>
        <a:p>
          <a:endParaRPr lang="zh-CN" altLang="en-US"/>
        </a:p>
      </dgm:t>
    </dgm:pt>
    <dgm:pt modelId="{B6ABC764-DE88-4C78-A055-5694508FACC3}" type="sibTrans" cxnId="{40648455-1A1E-4C87-ACA9-D162E461D104}">
      <dgm:prSet/>
      <dgm:spPr/>
      <dgm:t>
        <a:bodyPr/>
        <a:lstStyle/>
        <a:p>
          <a:endParaRPr lang="zh-CN" altLang="en-US"/>
        </a:p>
      </dgm:t>
    </dgm:pt>
    <dgm:pt modelId="{41AB2F6F-0739-4EFB-AAE0-4697A6657D11}">
      <dgm:prSet phldrT="[文本]"/>
      <dgm:spPr/>
      <dgm:t>
        <a:bodyPr/>
        <a:lstStyle/>
        <a:p>
          <a:r>
            <a:rPr lang="zh-CN" altLang="en-US" dirty="0"/>
            <a:t>保护资源：</a:t>
          </a:r>
          <a:r>
            <a:rPr lang="en-US" altLang="zh-CN" dirty="0"/>
            <a:t>Protection</a:t>
          </a:r>
          <a:endParaRPr lang="zh-CN" altLang="en-US" dirty="0"/>
        </a:p>
      </dgm:t>
    </dgm:pt>
    <dgm:pt modelId="{5ADC8E89-EDBB-47F0-991F-27CF0FC1E6F9}" type="parTrans" cxnId="{006D193F-23EE-46CF-BC06-3444008C2BBD}">
      <dgm:prSet/>
      <dgm:spPr/>
      <dgm:t>
        <a:bodyPr/>
        <a:lstStyle/>
        <a:p>
          <a:endParaRPr lang="zh-CN" altLang="en-US"/>
        </a:p>
      </dgm:t>
    </dgm:pt>
    <dgm:pt modelId="{6E4DCD69-11AB-410B-BBA4-41305818F75E}" type="sibTrans" cxnId="{006D193F-23EE-46CF-BC06-3444008C2BBD}">
      <dgm:prSet/>
      <dgm:spPr/>
      <dgm:t>
        <a:bodyPr/>
        <a:lstStyle/>
        <a:p>
          <a:endParaRPr lang="zh-CN" altLang="en-US"/>
        </a:p>
      </dgm:t>
    </dgm:pt>
    <dgm:pt modelId="{0297DCCE-E631-4F07-99A0-6240EA2F154F}" type="pres">
      <dgm:prSet presAssocID="{FDBC20F1-F446-4EEE-88CD-E14421260933}" presName="Name0" presStyleCnt="0">
        <dgm:presLayoutVars>
          <dgm:chMax val="7"/>
          <dgm:chPref val="7"/>
          <dgm:dir/>
        </dgm:presLayoutVars>
      </dgm:prSet>
      <dgm:spPr/>
    </dgm:pt>
    <dgm:pt modelId="{16E3098A-C198-4497-9753-AEC8204838E4}" type="pres">
      <dgm:prSet presAssocID="{FDBC20F1-F446-4EEE-88CD-E14421260933}" presName="Name1" presStyleCnt="0"/>
      <dgm:spPr/>
    </dgm:pt>
    <dgm:pt modelId="{07121B25-4CFE-4208-85B9-1DF5E87F88F3}" type="pres">
      <dgm:prSet presAssocID="{FDBC20F1-F446-4EEE-88CD-E14421260933}" presName="cycle" presStyleCnt="0"/>
      <dgm:spPr/>
    </dgm:pt>
    <dgm:pt modelId="{37CB2974-A1FB-4B03-831F-9A368D2059F9}" type="pres">
      <dgm:prSet presAssocID="{FDBC20F1-F446-4EEE-88CD-E14421260933}" presName="srcNode" presStyleLbl="node1" presStyleIdx="0" presStyleCnt="4"/>
      <dgm:spPr/>
    </dgm:pt>
    <dgm:pt modelId="{76DE4094-E968-4E72-8535-3E7D5520A9E8}" type="pres">
      <dgm:prSet presAssocID="{FDBC20F1-F446-4EEE-88CD-E14421260933}" presName="conn" presStyleLbl="parChTrans1D2" presStyleIdx="0" presStyleCnt="1"/>
      <dgm:spPr/>
    </dgm:pt>
    <dgm:pt modelId="{2BA106F9-26A8-45EB-94E5-C11EA5E88CDC}" type="pres">
      <dgm:prSet presAssocID="{FDBC20F1-F446-4EEE-88CD-E14421260933}" presName="extraNode" presStyleLbl="node1" presStyleIdx="0" presStyleCnt="4"/>
      <dgm:spPr/>
    </dgm:pt>
    <dgm:pt modelId="{4BCE6293-35D8-4512-9636-B85DCE4672D0}" type="pres">
      <dgm:prSet presAssocID="{FDBC20F1-F446-4EEE-88CD-E14421260933}" presName="dstNode" presStyleLbl="node1" presStyleIdx="0" presStyleCnt="4"/>
      <dgm:spPr/>
    </dgm:pt>
    <dgm:pt modelId="{AA612214-BE05-459B-ABA2-17AEF1AD2D26}" type="pres">
      <dgm:prSet presAssocID="{2A3C8CB5-CD74-41CB-A373-2581C302C2A8}" presName="text_1" presStyleLbl="node1" presStyleIdx="0" presStyleCnt="4">
        <dgm:presLayoutVars>
          <dgm:bulletEnabled val="1"/>
        </dgm:presLayoutVars>
      </dgm:prSet>
      <dgm:spPr/>
    </dgm:pt>
    <dgm:pt modelId="{21FC3F16-DCF3-4EDE-A2F1-0301F17FBC2E}" type="pres">
      <dgm:prSet presAssocID="{2A3C8CB5-CD74-41CB-A373-2581C302C2A8}" presName="accent_1" presStyleCnt="0"/>
      <dgm:spPr/>
    </dgm:pt>
    <dgm:pt modelId="{E800DA0D-0B46-4D48-B355-6F04B82C7CC6}" type="pres">
      <dgm:prSet presAssocID="{2A3C8CB5-CD74-41CB-A373-2581C302C2A8}" presName="accentRepeatNode" presStyleLbl="solidFgAcc1" presStyleIdx="0" presStyleCnt="4"/>
      <dgm:spPr/>
    </dgm:pt>
    <dgm:pt modelId="{BC9AD6AC-29E7-4E03-B996-DDBEAC1F14D8}" type="pres">
      <dgm:prSet presAssocID="{D5280665-3B4A-4C67-8526-954F2559D4B7}" presName="text_2" presStyleLbl="node1" presStyleIdx="1" presStyleCnt="4">
        <dgm:presLayoutVars>
          <dgm:bulletEnabled val="1"/>
        </dgm:presLayoutVars>
      </dgm:prSet>
      <dgm:spPr/>
    </dgm:pt>
    <dgm:pt modelId="{1F6DD24C-5261-4560-8B13-3883212DFEE4}" type="pres">
      <dgm:prSet presAssocID="{D5280665-3B4A-4C67-8526-954F2559D4B7}" presName="accent_2" presStyleCnt="0"/>
      <dgm:spPr/>
    </dgm:pt>
    <dgm:pt modelId="{69E030E5-6DE3-46C6-8579-9C63A5C25762}" type="pres">
      <dgm:prSet presAssocID="{D5280665-3B4A-4C67-8526-954F2559D4B7}" presName="accentRepeatNode" presStyleLbl="solidFgAcc1" presStyleIdx="1" presStyleCnt="4"/>
      <dgm:spPr/>
    </dgm:pt>
    <dgm:pt modelId="{4722FACD-DEAA-480D-B8FA-420BCB611ED9}" type="pres">
      <dgm:prSet presAssocID="{4419189A-7EC4-4C8B-9E66-B63E140DAC2D}" presName="text_3" presStyleLbl="node1" presStyleIdx="2" presStyleCnt="4">
        <dgm:presLayoutVars>
          <dgm:bulletEnabled val="1"/>
        </dgm:presLayoutVars>
      </dgm:prSet>
      <dgm:spPr/>
    </dgm:pt>
    <dgm:pt modelId="{AFE57608-58C8-4E99-8C06-06DA4A3C2B80}" type="pres">
      <dgm:prSet presAssocID="{4419189A-7EC4-4C8B-9E66-B63E140DAC2D}" presName="accent_3" presStyleCnt="0"/>
      <dgm:spPr/>
    </dgm:pt>
    <dgm:pt modelId="{F068D0D3-B508-439A-9A85-CE09A0E68226}" type="pres">
      <dgm:prSet presAssocID="{4419189A-7EC4-4C8B-9E66-B63E140DAC2D}" presName="accentRepeatNode" presStyleLbl="solidFgAcc1" presStyleIdx="2" presStyleCnt="4"/>
      <dgm:spPr/>
    </dgm:pt>
    <dgm:pt modelId="{BDE27C09-8DDC-4C6A-A2C2-CF9870A9F724}" type="pres">
      <dgm:prSet presAssocID="{41AB2F6F-0739-4EFB-AAE0-4697A6657D11}" presName="text_4" presStyleLbl="node1" presStyleIdx="3" presStyleCnt="4">
        <dgm:presLayoutVars>
          <dgm:bulletEnabled val="1"/>
        </dgm:presLayoutVars>
      </dgm:prSet>
      <dgm:spPr/>
    </dgm:pt>
    <dgm:pt modelId="{62023F41-E0CC-4BF4-9CBE-C7AB3D214A82}" type="pres">
      <dgm:prSet presAssocID="{41AB2F6F-0739-4EFB-AAE0-4697A6657D11}" presName="accent_4" presStyleCnt="0"/>
      <dgm:spPr/>
    </dgm:pt>
    <dgm:pt modelId="{3906793E-08BE-4240-AA2A-1EB126D23DEB}" type="pres">
      <dgm:prSet presAssocID="{41AB2F6F-0739-4EFB-AAE0-4697A6657D11}" presName="accentRepeatNode" presStyleLbl="solidFgAcc1" presStyleIdx="3" presStyleCnt="4"/>
      <dgm:spPr/>
    </dgm:pt>
  </dgm:ptLst>
  <dgm:cxnLst>
    <dgm:cxn modelId="{C1F8E300-E5CE-4F7D-B516-3EA1096AE52F}" type="presOf" srcId="{4419189A-7EC4-4C8B-9E66-B63E140DAC2D}" destId="{4722FACD-DEAA-480D-B8FA-420BCB611ED9}" srcOrd="0" destOrd="0" presId="urn:microsoft.com/office/officeart/2008/layout/VerticalCurvedList"/>
    <dgm:cxn modelId="{72D40C3E-0021-4CC0-B1FB-DA79DA4EF3C5}" type="presOf" srcId="{D5280665-3B4A-4C67-8526-954F2559D4B7}" destId="{BC9AD6AC-29E7-4E03-B996-DDBEAC1F14D8}" srcOrd="0" destOrd="0" presId="urn:microsoft.com/office/officeart/2008/layout/VerticalCurvedList"/>
    <dgm:cxn modelId="{006D193F-23EE-46CF-BC06-3444008C2BBD}" srcId="{FDBC20F1-F446-4EEE-88CD-E14421260933}" destId="{41AB2F6F-0739-4EFB-AAE0-4697A6657D11}" srcOrd="3" destOrd="0" parTransId="{5ADC8E89-EDBB-47F0-991F-27CF0FC1E6F9}" sibTransId="{6E4DCD69-11AB-410B-BBA4-41305818F75E}"/>
    <dgm:cxn modelId="{DA70F845-7E83-4369-BF21-95E6930850BD}" type="presOf" srcId="{2A3C8CB5-CD74-41CB-A373-2581C302C2A8}" destId="{AA612214-BE05-459B-ABA2-17AEF1AD2D26}" srcOrd="0" destOrd="0" presId="urn:microsoft.com/office/officeart/2008/layout/VerticalCurvedList"/>
    <dgm:cxn modelId="{AD48D74A-8631-48D4-A3F6-309F556AC80B}" srcId="{FDBC20F1-F446-4EEE-88CD-E14421260933}" destId="{D5280665-3B4A-4C67-8526-954F2559D4B7}" srcOrd="1" destOrd="0" parTransId="{D03895F0-3C39-45C2-94A2-6BDF39395E3E}" sibTransId="{DF6C0554-CC9E-450A-8650-2321C892BFF1}"/>
    <dgm:cxn modelId="{40648455-1A1E-4C87-ACA9-D162E461D104}" srcId="{FDBC20F1-F446-4EEE-88CD-E14421260933}" destId="{4419189A-7EC4-4C8B-9E66-B63E140DAC2D}" srcOrd="2" destOrd="0" parTransId="{DFC4B045-1CF1-4011-B98A-DFB0C63121EC}" sibTransId="{B6ABC764-DE88-4C78-A055-5694508FACC3}"/>
    <dgm:cxn modelId="{B22C146C-B0E2-43F8-A96A-98451A2D8CA8}" srcId="{FDBC20F1-F446-4EEE-88CD-E14421260933}" destId="{2A3C8CB5-CD74-41CB-A373-2581C302C2A8}" srcOrd="0" destOrd="0" parTransId="{7468F76B-B200-46F7-83E0-E954EAF47AA0}" sibTransId="{D62223BD-2F30-482A-BEF7-EBD4FCC1E1EB}"/>
    <dgm:cxn modelId="{0ED1D47D-EC41-4CDE-B6B4-11C0387F0928}" type="presOf" srcId="{41AB2F6F-0739-4EFB-AAE0-4697A6657D11}" destId="{BDE27C09-8DDC-4C6A-A2C2-CF9870A9F724}" srcOrd="0" destOrd="0" presId="urn:microsoft.com/office/officeart/2008/layout/VerticalCurvedList"/>
    <dgm:cxn modelId="{70A690CB-3756-48AC-ABE3-3D63F2F0E7AA}" type="presOf" srcId="{FDBC20F1-F446-4EEE-88CD-E14421260933}" destId="{0297DCCE-E631-4F07-99A0-6240EA2F154F}" srcOrd="0" destOrd="0" presId="urn:microsoft.com/office/officeart/2008/layout/VerticalCurvedList"/>
    <dgm:cxn modelId="{FE694DF8-006E-4D58-A810-0EB6E959335D}" type="presOf" srcId="{D62223BD-2F30-482A-BEF7-EBD4FCC1E1EB}" destId="{76DE4094-E968-4E72-8535-3E7D5520A9E8}" srcOrd="0" destOrd="0" presId="urn:microsoft.com/office/officeart/2008/layout/VerticalCurvedList"/>
    <dgm:cxn modelId="{B6EF2939-F4B0-4C9B-B1CD-3C9BB2AEE178}" type="presParOf" srcId="{0297DCCE-E631-4F07-99A0-6240EA2F154F}" destId="{16E3098A-C198-4497-9753-AEC8204838E4}" srcOrd="0" destOrd="0" presId="urn:microsoft.com/office/officeart/2008/layout/VerticalCurvedList"/>
    <dgm:cxn modelId="{649A9739-FE16-4FFE-AC91-3BBC1D189B36}" type="presParOf" srcId="{16E3098A-C198-4497-9753-AEC8204838E4}" destId="{07121B25-4CFE-4208-85B9-1DF5E87F88F3}" srcOrd="0" destOrd="0" presId="urn:microsoft.com/office/officeart/2008/layout/VerticalCurvedList"/>
    <dgm:cxn modelId="{A40DD269-B307-49CC-BD87-F7FC42559CAB}" type="presParOf" srcId="{07121B25-4CFE-4208-85B9-1DF5E87F88F3}" destId="{37CB2974-A1FB-4B03-831F-9A368D2059F9}" srcOrd="0" destOrd="0" presId="urn:microsoft.com/office/officeart/2008/layout/VerticalCurvedList"/>
    <dgm:cxn modelId="{23767A38-CC19-433F-9A76-558D9F42A754}" type="presParOf" srcId="{07121B25-4CFE-4208-85B9-1DF5E87F88F3}" destId="{76DE4094-E968-4E72-8535-3E7D5520A9E8}" srcOrd="1" destOrd="0" presId="urn:microsoft.com/office/officeart/2008/layout/VerticalCurvedList"/>
    <dgm:cxn modelId="{5BE22CAB-1F4A-40EE-A754-ACE8AFEA402B}" type="presParOf" srcId="{07121B25-4CFE-4208-85B9-1DF5E87F88F3}" destId="{2BA106F9-26A8-45EB-94E5-C11EA5E88CDC}" srcOrd="2" destOrd="0" presId="urn:microsoft.com/office/officeart/2008/layout/VerticalCurvedList"/>
    <dgm:cxn modelId="{BBD46FEA-BEA4-47E8-95DF-CAC6AEEC2AC6}" type="presParOf" srcId="{07121B25-4CFE-4208-85B9-1DF5E87F88F3}" destId="{4BCE6293-35D8-4512-9636-B85DCE4672D0}" srcOrd="3" destOrd="0" presId="urn:microsoft.com/office/officeart/2008/layout/VerticalCurvedList"/>
    <dgm:cxn modelId="{9EFF620B-4F92-4E10-9C5A-4F28F81988BD}" type="presParOf" srcId="{16E3098A-C198-4497-9753-AEC8204838E4}" destId="{AA612214-BE05-459B-ABA2-17AEF1AD2D26}" srcOrd="1" destOrd="0" presId="urn:microsoft.com/office/officeart/2008/layout/VerticalCurvedList"/>
    <dgm:cxn modelId="{D48F10F1-8CBC-4C07-BD1E-53D0BE86C4E4}" type="presParOf" srcId="{16E3098A-C198-4497-9753-AEC8204838E4}" destId="{21FC3F16-DCF3-4EDE-A2F1-0301F17FBC2E}" srcOrd="2" destOrd="0" presId="urn:microsoft.com/office/officeart/2008/layout/VerticalCurvedList"/>
    <dgm:cxn modelId="{779E5C3C-AFCC-4132-9415-1C9B9608237F}" type="presParOf" srcId="{21FC3F16-DCF3-4EDE-A2F1-0301F17FBC2E}" destId="{E800DA0D-0B46-4D48-B355-6F04B82C7CC6}" srcOrd="0" destOrd="0" presId="urn:microsoft.com/office/officeart/2008/layout/VerticalCurvedList"/>
    <dgm:cxn modelId="{3B96638A-7BE4-469B-977A-FD3DE58C5633}" type="presParOf" srcId="{16E3098A-C198-4497-9753-AEC8204838E4}" destId="{BC9AD6AC-29E7-4E03-B996-DDBEAC1F14D8}" srcOrd="3" destOrd="0" presId="urn:microsoft.com/office/officeart/2008/layout/VerticalCurvedList"/>
    <dgm:cxn modelId="{F6D19F8C-73B5-4EC3-9CAC-0A1611AADF81}" type="presParOf" srcId="{16E3098A-C198-4497-9753-AEC8204838E4}" destId="{1F6DD24C-5261-4560-8B13-3883212DFEE4}" srcOrd="4" destOrd="0" presId="urn:microsoft.com/office/officeart/2008/layout/VerticalCurvedList"/>
    <dgm:cxn modelId="{E325CF47-5FAC-4351-86EE-D684E6956459}" type="presParOf" srcId="{1F6DD24C-5261-4560-8B13-3883212DFEE4}" destId="{69E030E5-6DE3-46C6-8579-9C63A5C25762}" srcOrd="0" destOrd="0" presId="urn:microsoft.com/office/officeart/2008/layout/VerticalCurvedList"/>
    <dgm:cxn modelId="{11AE3FDE-3959-45C8-956F-2E31B7C1E865}" type="presParOf" srcId="{16E3098A-C198-4497-9753-AEC8204838E4}" destId="{4722FACD-DEAA-480D-B8FA-420BCB611ED9}" srcOrd="5" destOrd="0" presId="urn:microsoft.com/office/officeart/2008/layout/VerticalCurvedList"/>
    <dgm:cxn modelId="{D3A2CA64-DAC1-4E53-864D-6F5D190FA9CA}" type="presParOf" srcId="{16E3098A-C198-4497-9753-AEC8204838E4}" destId="{AFE57608-58C8-4E99-8C06-06DA4A3C2B80}" srcOrd="6" destOrd="0" presId="urn:microsoft.com/office/officeart/2008/layout/VerticalCurvedList"/>
    <dgm:cxn modelId="{2D1B46F0-A6D1-4D81-A574-51F2A13F26CF}" type="presParOf" srcId="{AFE57608-58C8-4E99-8C06-06DA4A3C2B80}" destId="{F068D0D3-B508-439A-9A85-CE09A0E68226}" srcOrd="0" destOrd="0" presId="urn:microsoft.com/office/officeart/2008/layout/VerticalCurvedList"/>
    <dgm:cxn modelId="{D0FBD858-C883-47B5-ABCE-948FEA33E246}" type="presParOf" srcId="{16E3098A-C198-4497-9753-AEC8204838E4}" destId="{BDE27C09-8DDC-4C6A-A2C2-CF9870A9F724}" srcOrd="7" destOrd="0" presId="urn:microsoft.com/office/officeart/2008/layout/VerticalCurvedList"/>
    <dgm:cxn modelId="{CBA928D8-72EE-487D-A122-45571AE69A12}" type="presParOf" srcId="{16E3098A-C198-4497-9753-AEC8204838E4}" destId="{62023F41-E0CC-4BF4-9CBE-C7AB3D214A82}" srcOrd="8" destOrd="0" presId="urn:microsoft.com/office/officeart/2008/layout/VerticalCurvedList"/>
    <dgm:cxn modelId="{B83122C7-19A7-4666-9FE9-BB9DF6B81E47}" type="presParOf" srcId="{62023F41-E0CC-4BF4-9CBE-C7AB3D214A82}" destId="{3906793E-08BE-4240-AA2A-1EB126D23DE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E80FFE-DD7A-474C-AF23-136072488113}" type="doc">
      <dgm:prSet loTypeId="urn:microsoft.com/office/officeart/2005/8/layout/cycle2" loCatId="cycle" qsTypeId="urn:microsoft.com/office/officeart/2005/8/quickstyle/simple4" qsCatId="simple" csTypeId="urn:microsoft.com/office/officeart/2005/8/colors/colorful1" csCatId="colorful" phldr="1"/>
      <dgm:spPr/>
      <dgm:t>
        <a:bodyPr/>
        <a:lstStyle/>
        <a:p>
          <a:endParaRPr lang="zh-CN" altLang="en-US"/>
        </a:p>
      </dgm:t>
    </dgm:pt>
    <dgm:pt modelId="{E8CA7CC7-CCC5-40B8-8EC1-A907CF601764}">
      <dgm:prSet/>
      <dgm:spPr/>
      <dgm:t>
        <a:bodyPr/>
        <a:lstStyle/>
        <a:p>
          <a:pPr rtl="0"/>
          <a:r>
            <a:rPr lang="zh-CN" dirty="0"/>
            <a:t>处理机管理</a:t>
          </a:r>
        </a:p>
      </dgm:t>
    </dgm:pt>
    <dgm:pt modelId="{525C01B5-8AD0-4E4C-9B8A-7F63D38AD2BA}" type="parTrans" cxnId="{AD61B91F-6496-405A-8DE7-56DB627AF742}">
      <dgm:prSet/>
      <dgm:spPr/>
      <dgm:t>
        <a:bodyPr/>
        <a:lstStyle/>
        <a:p>
          <a:endParaRPr lang="zh-CN" altLang="en-US"/>
        </a:p>
      </dgm:t>
    </dgm:pt>
    <dgm:pt modelId="{CA5249DC-8D9E-424D-BC60-243BED9F1E7F}" type="sibTrans" cxnId="{AD61B91F-6496-405A-8DE7-56DB627AF742}">
      <dgm:prSet/>
      <dgm:spPr/>
      <dgm:t>
        <a:bodyPr/>
        <a:lstStyle/>
        <a:p>
          <a:endParaRPr lang="zh-CN" altLang="en-US"/>
        </a:p>
      </dgm:t>
    </dgm:pt>
    <dgm:pt modelId="{76CA40DE-9F68-4C41-9287-B7FABC96E62E}">
      <dgm:prSet/>
      <dgm:spPr/>
      <dgm:t>
        <a:bodyPr/>
        <a:lstStyle/>
        <a:p>
          <a:pPr rtl="0"/>
          <a:r>
            <a:rPr lang="zh-CN" dirty="0"/>
            <a:t>存储器管理</a:t>
          </a:r>
        </a:p>
      </dgm:t>
    </dgm:pt>
    <dgm:pt modelId="{F6296D6F-F33A-4C70-A282-8766D994DD11}" type="parTrans" cxnId="{835F8A77-3DDC-4CB9-AFC4-82DC1362138B}">
      <dgm:prSet/>
      <dgm:spPr/>
      <dgm:t>
        <a:bodyPr/>
        <a:lstStyle/>
        <a:p>
          <a:endParaRPr lang="zh-CN" altLang="en-US"/>
        </a:p>
      </dgm:t>
    </dgm:pt>
    <dgm:pt modelId="{18EC6DA3-64CC-40C9-BB50-78A7FB55B178}" type="sibTrans" cxnId="{835F8A77-3DDC-4CB9-AFC4-82DC1362138B}">
      <dgm:prSet/>
      <dgm:spPr/>
      <dgm:t>
        <a:bodyPr/>
        <a:lstStyle/>
        <a:p>
          <a:endParaRPr lang="zh-CN" altLang="en-US"/>
        </a:p>
      </dgm:t>
    </dgm:pt>
    <dgm:pt modelId="{37020143-AB8F-4C47-99D0-C291CEDE9D50}">
      <dgm:prSet/>
      <dgm:spPr/>
      <dgm:t>
        <a:bodyPr/>
        <a:lstStyle/>
        <a:p>
          <a:pPr rtl="0"/>
          <a:r>
            <a:rPr lang="zh-CN" dirty="0"/>
            <a:t>设备管理</a:t>
          </a:r>
        </a:p>
      </dgm:t>
    </dgm:pt>
    <dgm:pt modelId="{35AE1399-6B2A-454F-BA9C-4D8144999FDC}" type="parTrans" cxnId="{7BF67A8F-4670-4216-B40C-637C372CCB44}">
      <dgm:prSet/>
      <dgm:spPr/>
      <dgm:t>
        <a:bodyPr/>
        <a:lstStyle/>
        <a:p>
          <a:endParaRPr lang="zh-CN" altLang="en-US"/>
        </a:p>
      </dgm:t>
    </dgm:pt>
    <dgm:pt modelId="{E79A5E67-17FE-4AD8-80E5-AEDA161B7BA9}" type="sibTrans" cxnId="{7BF67A8F-4670-4216-B40C-637C372CCB44}">
      <dgm:prSet/>
      <dgm:spPr/>
      <dgm:t>
        <a:bodyPr/>
        <a:lstStyle/>
        <a:p>
          <a:endParaRPr lang="zh-CN" altLang="en-US"/>
        </a:p>
      </dgm:t>
    </dgm:pt>
    <dgm:pt modelId="{D04695DB-9607-432E-A592-756B91276EB8}">
      <dgm:prSet/>
      <dgm:spPr/>
      <dgm:t>
        <a:bodyPr/>
        <a:lstStyle/>
        <a:p>
          <a:pPr rtl="0"/>
          <a:r>
            <a:rPr lang="zh-CN" dirty="0"/>
            <a:t>文件管理</a:t>
          </a:r>
        </a:p>
      </dgm:t>
    </dgm:pt>
    <dgm:pt modelId="{23BEEEA6-01B5-49D5-9EB6-0C4F35823EF9}" type="parTrans" cxnId="{2D30AE51-CE07-4A31-B8A4-28940EDB2134}">
      <dgm:prSet/>
      <dgm:spPr/>
      <dgm:t>
        <a:bodyPr/>
        <a:lstStyle/>
        <a:p>
          <a:endParaRPr lang="zh-CN" altLang="en-US"/>
        </a:p>
      </dgm:t>
    </dgm:pt>
    <dgm:pt modelId="{384218C5-E69A-43B2-B587-70FB096C681B}" type="sibTrans" cxnId="{2D30AE51-CE07-4A31-B8A4-28940EDB2134}">
      <dgm:prSet/>
      <dgm:spPr/>
      <dgm:t>
        <a:bodyPr/>
        <a:lstStyle/>
        <a:p>
          <a:endParaRPr lang="zh-CN" altLang="en-US"/>
        </a:p>
      </dgm:t>
    </dgm:pt>
    <dgm:pt modelId="{3C800010-F19F-4D91-95BF-6CD96804E85E}">
      <dgm:prSet/>
      <dgm:spPr/>
      <dgm:t>
        <a:bodyPr/>
        <a:lstStyle/>
        <a:p>
          <a:pPr rtl="0"/>
          <a:r>
            <a:rPr lang="zh-CN" dirty="0"/>
            <a:t>用户接口 </a:t>
          </a:r>
        </a:p>
      </dgm:t>
    </dgm:pt>
    <dgm:pt modelId="{41F6701A-53D3-4B46-BBF8-707EC55DCEBF}" type="parTrans" cxnId="{E9EE309B-F77B-43F7-B201-F63F5B13C811}">
      <dgm:prSet/>
      <dgm:spPr/>
      <dgm:t>
        <a:bodyPr/>
        <a:lstStyle/>
        <a:p>
          <a:endParaRPr lang="zh-CN" altLang="en-US"/>
        </a:p>
      </dgm:t>
    </dgm:pt>
    <dgm:pt modelId="{74E4951B-93C9-4FBF-B479-7C3C6050EBE2}" type="sibTrans" cxnId="{E9EE309B-F77B-43F7-B201-F63F5B13C811}">
      <dgm:prSet/>
      <dgm:spPr/>
      <dgm:t>
        <a:bodyPr/>
        <a:lstStyle/>
        <a:p>
          <a:endParaRPr lang="zh-CN" altLang="en-US"/>
        </a:p>
      </dgm:t>
    </dgm:pt>
    <dgm:pt modelId="{92BD8857-6167-4CD3-AAF1-02F054544588}" type="pres">
      <dgm:prSet presAssocID="{F0E80FFE-DD7A-474C-AF23-136072488113}" presName="cycle" presStyleCnt="0">
        <dgm:presLayoutVars>
          <dgm:dir/>
          <dgm:resizeHandles val="exact"/>
        </dgm:presLayoutVars>
      </dgm:prSet>
      <dgm:spPr/>
    </dgm:pt>
    <dgm:pt modelId="{4807AD7B-59F4-4490-BFCD-998FA3D40E12}" type="pres">
      <dgm:prSet presAssocID="{E8CA7CC7-CCC5-40B8-8EC1-A907CF601764}" presName="node" presStyleLbl="node1" presStyleIdx="0" presStyleCnt="5">
        <dgm:presLayoutVars>
          <dgm:bulletEnabled val="1"/>
        </dgm:presLayoutVars>
      </dgm:prSet>
      <dgm:spPr/>
    </dgm:pt>
    <dgm:pt modelId="{43215F1E-6D96-4328-A7AF-C07B0664E4C8}" type="pres">
      <dgm:prSet presAssocID="{CA5249DC-8D9E-424D-BC60-243BED9F1E7F}" presName="sibTrans" presStyleLbl="sibTrans2D1" presStyleIdx="0" presStyleCnt="5"/>
      <dgm:spPr/>
    </dgm:pt>
    <dgm:pt modelId="{E01AB024-F401-48F1-A1E6-BEA2F8F0DCBC}" type="pres">
      <dgm:prSet presAssocID="{CA5249DC-8D9E-424D-BC60-243BED9F1E7F}" presName="connectorText" presStyleLbl="sibTrans2D1" presStyleIdx="0" presStyleCnt="5"/>
      <dgm:spPr/>
    </dgm:pt>
    <dgm:pt modelId="{0F59D7BF-0D06-4700-9C62-2FE2EAA4967C}" type="pres">
      <dgm:prSet presAssocID="{76CA40DE-9F68-4C41-9287-B7FABC96E62E}" presName="node" presStyleLbl="node1" presStyleIdx="1" presStyleCnt="5">
        <dgm:presLayoutVars>
          <dgm:bulletEnabled val="1"/>
        </dgm:presLayoutVars>
      </dgm:prSet>
      <dgm:spPr/>
    </dgm:pt>
    <dgm:pt modelId="{0E683F4E-59AF-4C53-BCA1-C7E582DED249}" type="pres">
      <dgm:prSet presAssocID="{18EC6DA3-64CC-40C9-BB50-78A7FB55B178}" presName="sibTrans" presStyleLbl="sibTrans2D1" presStyleIdx="1" presStyleCnt="5"/>
      <dgm:spPr/>
    </dgm:pt>
    <dgm:pt modelId="{57A80F3D-4EC0-4337-A35A-41974A89EDD5}" type="pres">
      <dgm:prSet presAssocID="{18EC6DA3-64CC-40C9-BB50-78A7FB55B178}" presName="connectorText" presStyleLbl="sibTrans2D1" presStyleIdx="1" presStyleCnt="5"/>
      <dgm:spPr/>
    </dgm:pt>
    <dgm:pt modelId="{CFFCB78D-F827-4488-8C90-6133541456EF}" type="pres">
      <dgm:prSet presAssocID="{37020143-AB8F-4C47-99D0-C291CEDE9D50}" presName="node" presStyleLbl="node1" presStyleIdx="2" presStyleCnt="5">
        <dgm:presLayoutVars>
          <dgm:bulletEnabled val="1"/>
        </dgm:presLayoutVars>
      </dgm:prSet>
      <dgm:spPr/>
    </dgm:pt>
    <dgm:pt modelId="{74C5CEA7-BAF7-46F9-B576-93A3BD319D70}" type="pres">
      <dgm:prSet presAssocID="{E79A5E67-17FE-4AD8-80E5-AEDA161B7BA9}" presName="sibTrans" presStyleLbl="sibTrans2D1" presStyleIdx="2" presStyleCnt="5"/>
      <dgm:spPr/>
    </dgm:pt>
    <dgm:pt modelId="{8E175565-2D90-4725-9EB5-9639602205C2}" type="pres">
      <dgm:prSet presAssocID="{E79A5E67-17FE-4AD8-80E5-AEDA161B7BA9}" presName="connectorText" presStyleLbl="sibTrans2D1" presStyleIdx="2" presStyleCnt="5"/>
      <dgm:spPr/>
    </dgm:pt>
    <dgm:pt modelId="{3BE97FDA-8594-445E-93E5-A2DA502603E5}" type="pres">
      <dgm:prSet presAssocID="{D04695DB-9607-432E-A592-756B91276EB8}" presName="node" presStyleLbl="node1" presStyleIdx="3" presStyleCnt="5">
        <dgm:presLayoutVars>
          <dgm:bulletEnabled val="1"/>
        </dgm:presLayoutVars>
      </dgm:prSet>
      <dgm:spPr/>
    </dgm:pt>
    <dgm:pt modelId="{081F27A0-DCD2-4679-98B1-C20450866FC6}" type="pres">
      <dgm:prSet presAssocID="{384218C5-E69A-43B2-B587-70FB096C681B}" presName="sibTrans" presStyleLbl="sibTrans2D1" presStyleIdx="3" presStyleCnt="5"/>
      <dgm:spPr/>
    </dgm:pt>
    <dgm:pt modelId="{FB399E1F-1703-4CFC-85EF-08DD0C872A61}" type="pres">
      <dgm:prSet presAssocID="{384218C5-E69A-43B2-B587-70FB096C681B}" presName="connectorText" presStyleLbl="sibTrans2D1" presStyleIdx="3" presStyleCnt="5"/>
      <dgm:spPr/>
    </dgm:pt>
    <dgm:pt modelId="{B4C851C7-CA6A-4930-B010-EB401D478515}" type="pres">
      <dgm:prSet presAssocID="{3C800010-F19F-4D91-95BF-6CD96804E85E}" presName="node" presStyleLbl="node1" presStyleIdx="4" presStyleCnt="5">
        <dgm:presLayoutVars>
          <dgm:bulletEnabled val="1"/>
        </dgm:presLayoutVars>
      </dgm:prSet>
      <dgm:spPr/>
    </dgm:pt>
    <dgm:pt modelId="{43675479-3BEE-407D-987B-F542B2A6E69C}" type="pres">
      <dgm:prSet presAssocID="{74E4951B-93C9-4FBF-B479-7C3C6050EBE2}" presName="sibTrans" presStyleLbl="sibTrans2D1" presStyleIdx="4" presStyleCnt="5"/>
      <dgm:spPr/>
    </dgm:pt>
    <dgm:pt modelId="{2F5E1A0A-42BB-4774-BEA0-A37C23897E20}" type="pres">
      <dgm:prSet presAssocID="{74E4951B-93C9-4FBF-B479-7C3C6050EBE2}" presName="connectorText" presStyleLbl="sibTrans2D1" presStyleIdx="4" presStyleCnt="5"/>
      <dgm:spPr/>
    </dgm:pt>
  </dgm:ptLst>
  <dgm:cxnLst>
    <dgm:cxn modelId="{D54F4B09-6CBA-4929-BD99-8496802FC1B7}" type="presOf" srcId="{CA5249DC-8D9E-424D-BC60-243BED9F1E7F}" destId="{43215F1E-6D96-4328-A7AF-C07B0664E4C8}" srcOrd="0" destOrd="0" presId="urn:microsoft.com/office/officeart/2005/8/layout/cycle2"/>
    <dgm:cxn modelId="{AD61B91F-6496-405A-8DE7-56DB627AF742}" srcId="{F0E80FFE-DD7A-474C-AF23-136072488113}" destId="{E8CA7CC7-CCC5-40B8-8EC1-A907CF601764}" srcOrd="0" destOrd="0" parTransId="{525C01B5-8AD0-4E4C-9B8A-7F63D38AD2BA}" sibTransId="{CA5249DC-8D9E-424D-BC60-243BED9F1E7F}"/>
    <dgm:cxn modelId="{CDE76821-4F8D-426A-BBF4-7C9E99C7DE1E}" type="presOf" srcId="{18EC6DA3-64CC-40C9-BB50-78A7FB55B178}" destId="{57A80F3D-4EC0-4337-A35A-41974A89EDD5}" srcOrd="1" destOrd="0" presId="urn:microsoft.com/office/officeart/2005/8/layout/cycle2"/>
    <dgm:cxn modelId="{2DBA9F29-A882-42FD-AD78-09A1D48ECC95}" type="presOf" srcId="{76CA40DE-9F68-4C41-9287-B7FABC96E62E}" destId="{0F59D7BF-0D06-4700-9C62-2FE2EAA4967C}" srcOrd="0" destOrd="0" presId="urn:microsoft.com/office/officeart/2005/8/layout/cycle2"/>
    <dgm:cxn modelId="{F8317032-FC67-4EE4-8A04-CD50BF94AED6}" type="presOf" srcId="{D04695DB-9607-432E-A592-756B91276EB8}" destId="{3BE97FDA-8594-445E-93E5-A2DA502603E5}" srcOrd="0" destOrd="0" presId="urn:microsoft.com/office/officeart/2005/8/layout/cycle2"/>
    <dgm:cxn modelId="{2EF16935-D55B-4A32-8163-1D47DC1069CB}" type="presOf" srcId="{E8CA7CC7-CCC5-40B8-8EC1-A907CF601764}" destId="{4807AD7B-59F4-4490-BFCD-998FA3D40E12}" srcOrd="0" destOrd="0" presId="urn:microsoft.com/office/officeart/2005/8/layout/cycle2"/>
    <dgm:cxn modelId="{AF2F6338-9E5E-4769-8CE7-A01BA7357391}" type="presOf" srcId="{3C800010-F19F-4D91-95BF-6CD96804E85E}" destId="{B4C851C7-CA6A-4930-B010-EB401D478515}" srcOrd="0" destOrd="0" presId="urn:microsoft.com/office/officeart/2005/8/layout/cycle2"/>
    <dgm:cxn modelId="{704CF438-9DB0-4AC7-9907-FC9D67B3B2E9}" type="presOf" srcId="{384218C5-E69A-43B2-B587-70FB096C681B}" destId="{081F27A0-DCD2-4679-98B1-C20450866FC6}" srcOrd="0" destOrd="0" presId="urn:microsoft.com/office/officeart/2005/8/layout/cycle2"/>
    <dgm:cxn modelId="{D5E0703D-05A6-45B9-936C-09B3BEB8ED86}" type="presOf" srcId="{74E4951B-93C9-4FBF-B479-7C3C6050EBE2}" destId="{43675479-3BEE-407D-987B-F542B2A6E69C}" srcOrd="0" destOrd="0" presId="urn:microsoft.com/office/officeart/2005/8/layout/cycle2"/>
    <dgm:cxn modelId="{92AE5141-C151-4E26-9863-450733183AC7}" type="presOf" srcId="{E79A5E67-17FE-4AD8-80E5-AEDA161B7BA9}" destId="{74C5CEA7-BAF7-46F9-B576-93A3BD319D70}" srcOrd="0" destOrd="0" presId="urn:microsoft.com/office/officeart/2005/8/layout/cycle2"/>
    <dgm:cxn modelId="{2D30AE51-CE07-4A31-B8A4-28940EDB2134}" srcId="{F0E80FFE-DD7A-474C-AF23-136072488113}" destId="{D04695DB-9607-432E-A592-756B91276EB8}" srcOrd="3" destOrd="0" parTransId="{23BEEEA6-01B5-49D5-9EB6-0C4F35823EF9}" sibTransId="{384218C5-E69A-43B2-B587-70FB096C681B}"/>
    <dgm:cxn modelId="{D9616275-1E78-4AF9-B866-879FAB78AC70}" type="presOf" srcId="{18EC6DA3-64CC-40C9-BB50-78A7FB55B178}" destId="{0E683F4E-59AF-4C53-BCA1-C7E582DED249}" srcOrd="0" destOrd="0" presId="urn:microsoft.com/office/officeart/2005/8/layout/cycle2"/>
    <dgm:cxn modelId="{835F8A77-3DDC-4CB9-AFC4-82DC1362138B}" srcId="{F0E80FFE-DD7A-474C-AF23-136072488113}" destId="{76CA40DE-9F68-4C41-9287-B7FABC96E62E}" srcOrd="1" destOrd="0" parTransId="{F6296D6F-F33A-4C70-A282-8766D994DD11}" sibTransId="{18EC6DA3-64CC-40C9-BB50-78A7FB55B178}"/>
    <dgm:cxn modelId="{AB8CFC80-8D8C-47B0-81C4-D61F30E43FA7}" type="presOf" srcId="{E79A5E67-17FE-4AD8-80E5-AEDA161B7BA9}" destId="{8E175565-2D90-4725-9EB5-9639602205C2}" srcOrd="1" destOrd="0" presId="urn:microsoft.com/office/officeart/2005/8/layout/cycle2"/>
    <dgm:cxn modelId="{F0FCC282-51E3-4E75-A682-EE6717E97FA4}" type="presOf" srcId="{37020143-AB8F-4C47-99D0-C291CEDE9D50}" destId="{CFFCB78D-F827-4488-8C90-6133541456EF}" srcOrd="0" destOrd="0" presId="urn:microsoft.com/office/officeart/2005/8/layout/cycle2"/>
    <dgm:cxn modelId="{60B46B89-29EC-46D7-9DF6-16F193CECEA6}" type="presOf" srcId="{CA5249DC-8D9E-424D-BC60-243BED9F1E7F}" destId="{E01AB024-F401-48F1-A1E6-BEA2F8F0DCBC}" srcOrd="1" destOrd="0" presId="urn:microsoft.com/office/officeart/2005/8/layout/cycle2"/>
    <dgm:cxn modelId="{7BF67A8F-4670-4216-B40C-637C372CCB44}" srcId="{F0E80FFE-DD7A-474C-AF23-136072488113}" destId="{37020143-AB8F-4C47-99D0-C291CEDE9D50}" srcOrd="2" destOrd="0" parTransId="{35AE1399-6B2A-454F-BA9C-4D8144999FDC}" sibTransId="{E79A5E67-17FE-4AD8-80E5-AEDA161B7BA9}"/>
    <dgm:cxn modelId="{E9EE309B-F77B-43F7-B201-F63F5B13C811}" srcId="{F0E80FFE-DD7A-474C-AF23-136072488113}" destId="{3C800010-F19F-4D91-95BF-6CD96804E85E}" srcOrd="4" destOrd="0" parTransId="{41F6701A-53D3-4B46-BBF8-707EC55DCEBF}" sibTransId="{74E4951B-93C9-4FBF-B479-7C3C6050EBE2}"/>
    <dgm:cxn modelId="{608780B5-BFC0-4BCA-9B98-F39299379655}" type="presOf" srcId="{384218C5-E69A-43B2-B587-70FB096C681B}" destId="{FB399E1F-1703-4CFC-85EF-08DD0C872A61}" srcOrd="1" destOrd="0" presId="urn:microsoft.com/office/officeart/2005/8/layout/cycle2"/>
    <dgm:cxn modelId="{5C2A53E9-3B96-4CB1-BFC0-4E7A16BD0196}" type="presOf" srcId="{74E4951B-93C9-4FBF-B479-7C3C6050EBE2}" destId="{2F5E1A0A-42BB-4774-BEA0-A37C23897E20}" srcOrd="1" destOrd="0" presId="urn:microsoft.com/office/officeart/2005/8/layout/cycle2"/>
    <dgm:cxn modelId="{9AAC11F7-B281-412A-8C4A-7E369C5AF7A9}" type="presOf" srcId="{F0E80FFE-DD7A-474C-AF23-136072488113}" destId="{92BD8857-6167-4CD3-AAF1-02F054544588}" srcOrd="0" destOrd="0" presId="urn:microsoft.com/office/officeart/2005/8/layout/cycle2"/>
    <dgm:cxn modelId="{0DA5362E-E133-446A-AC5D-25FE4A9947F5}" type="presParOf" srcId="{92BD8857-6167-4CD3-AAF1-02F054544588}" destId="{4807AD7B-59F4-4490-BFCD-998FA3D40E12}" srcOrd="0" destOrd="0" presId="urn:microsoft.com/office/officeart/2005/8/layout/cycle2"/>
    <dgm:cxn modelId="{DC8B10C6-A83A-4333-B0E7-D3F344B553EB}" type="presParOf" srcId="{92BD8857-6167-4CD3-AAF1-02F054544588}" destId="{43215F1E-6D96-4328-A7AF-C07B0664E4C8}" srcOrd="1" destOrd="0" presId="urn:microsoft.com/office/officeart/2005/8/layout/cycle2"/>
    <dgm:cxn modelId="{9E804F35-3B13-43C1-A8B9-BFBF6EA19F17}" type="presParOf" srcId="{43215F1E-6D96-4328-A7AF-C07B0664E4C8}" destId="{E01AB024-F401-48F1-A1E6-BEA2F8F0DCBC}" srcOrd="0" destOrd="0" presId="urn:microsoft.com/office/officeart/2005/8/layout/cycle2"/>
    <dgm:cxn modelId="{5D316759-90F0-4C6D-973E-2E84E7E430FA}" type="presParOf" srcId="{92BD8857-6167-4CD3-AAF1-02F054544588}" destId="{0F59D7BF-0D06-4700-9C62-2FE2EAA4967C}" srcOrd="2" destOrd="0" presId="urn:microsoft.com/office/officeart/2005/8/layout/cycle2"/>
    <dgm:cxn modelId="{B954094E-4C0F-4D79-8359-3FA523CF23A4}" type="presParOf" srcId="{92BD8857-6167-4CD3-AAF1-02F054544588}" destId="{0E683F4E-59AF-4C53-BCA1-C7E582DED249}" srcOrd="3" destOrd="0" presId="urn:microsoft.com/office/officeart/2005/8/layout/cycle2"/>
    <dgm:cxn modelId="{62D5494E-AC15-46AF-9C1C-EAA01C657338}" type="presParOf" srcId="{0E683F4E-59AF-4C53-BCA1-C7E582DED249}" destId="{57A80F3D-4EC0-4337-A35A-41974A89EDD5}" srcOrd="0" destOrd="0" presId="urn:microsoft.com/office/officeart/2005/8/layout/cycle2"/>
    <dgm:cxn modelId="{F51ED8D7-6460-4E84-86D0-7F73BF5E3860}" type="presParOf" srcId="{92BD8857-6167-4CD3-AAF1-02F054544588}" destId="{CFFCB78D-F827-4488-8C90-6133541456EF}" srcOrd="4" destOrd="0" presId="urn:microsoft.com/office/officeart/2005/8/layout/cycle2"/>
    <dgm:cxn modelId="{571FE0CA-65A1-46D0-BFF4-B89246C1A479}" type="presParOf" srcId="{92BD8857-6167-4CD3-AAF1-02F054544588}" destId="{74C5CEA7-BAF7-46F9-B576-93A3BD319D70}" srcOrd="5" destOrd="0" presId="urn:microsoft.com/office/officeart/2005/8/layout/cycle2"/>
    <dgm:cxn modelId="{9E0DC631-316B-47E5-970D-A515CD40C5DD}" type="presParOf" srcId="{74C5CEA7-BAF7-46F9-B576-93A3BD319D70}" destId="{8E175565-2D90-4725-9EB5-9639602205C2}" srcOrd="0" destOrd="0" presId="urn:microsoft.com/office/officeart/2005/8/layout/cycle2"/>
    <dgm:cxn modelId="{019FBF5D-391B-4ED7-B745-58304813795D}" type="presParOf" srcId="{92BD8857-6167-4CD3-AAF1-02F054544588}" destId="{3BE97FDA-8594-445E-93E5-A2DA502603E5}" srcOrd="6" destOrd="0" presId="urn:microsoft.com/office/officeart/2005/8/layout/cycle2"/>
    <dgm:cxn modelId="{33BA68F1-DD5F-40EE-8890-E154597DCEB5}" type="presParOf" srcId="{92BD8857-6167-4CD3-AAF1-02F054544588}" destId="{081F27A0-DCD2-4679-98B1-C20450866FC6}" srcOrd="7" destOrd="0" presId="urn:microsoft.com/office/officeart/2005/8/layout/cycle2"/>
    <dgm:cxn modelId="{7D0BDBC3-1FC8-4C72-AD34-FC6DD9AFD706}" type="presParOf" srcId="{081F27A0-DCD2-4679-98B1-C20450866FC6}" destId="{FB399E1F-1703-4CFC-85EF-08DD0C872A61}" srcOrd="0" destOrd="0" presId="urn:microsoft.com/office/officeart/2005/8/layout/cycle2"/>
    <dgm:cxn modelId="{DCEB19DE-352D-46A1-8114-73DAC809A545}" type="presParOf" srcId="{92BD8857-6167-4CD3-AAF1-02F054544588}" destId="{B4C851C7-CA6A-4930-B010-EB401D478515}" srcOrd="8" destOrd="0" presId="urn:microsoft.com/office/officeart/2005/8/layout/cycle2"/>
    <dgm:cxn modelId="{257A1A9B-8722-4600-ABB1-19C38728783C}" type="presParOf" srcId="{92BD8857-6167-4CD3-AAF1-02F054544588}" destId="{43675479-3BEE-407D-987B-F542B2A6E69C}" srcOrd="9" destOrd="0" presId="urn:microsoft.com/office/officeart/2005/8/layout/cycle2"/>
    <dgm:cxn modelId="{1E6C7805-C82D-4204-B351-80A7502B4B19}" type="presParOf" srcId="{43675479-3BEE-407D-987B-F542B2A6E69C}" destId="{2F5E1A0A-42BB-4774-BEA0-A37C23897E20}"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99F7AC1-54F9-4FEE-BD5E-BFA8A3791449}"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zh-CN" altLang="en-US"/>
        </a:p>
      </dgm:t>
    </dgm:pt>
    <dgm:pt modelId="{EC97F5C0-4DE9-4F5A-B4EA-F715FC92F3B0}">
      <dgm:prSet phldrT="[文本]"/>
      <dgm:spPr/>
      <dgm:t>
        <a:bodyPr/>
        <a:lstStyle/>
        <a:p>
          <a:r>
            <a:rPr lang="zh-CN" altLang="en-US" dirty="0"/>
            <a:t>进程管理</a:t>
          </a:r>
        </a:p>
      </dgm:t>
    </dgm:pt>
    <dgm:pt modelId="{23AE1485-5D10-4951-817D-BBF8CFEEA56C}" type="parTrans" cxnId="{64AE8500-8BC7-40A4-89F4-6F4F6CE8061E}">
      <dgm:prSet/>
      <dgm:spPr/>
      <dgm:t>
        <a:bodyPr/>
        <a:lstStyle/>
        <a:p>
          <a:endParaRPr lang="zh-CN" altLang="en-US"/>
        </a:p>
      </dgm:t>
    </dgm:pt>
    <dgm:pt modelId="{8C13949B-CF44-4EB9-B462-57A13DDCDDA9}" type="sibTrans" cxnId="{64AE8500-8BC7-40A4-89F4-6F4F6CE8061E}">
      <dgm:prSet/>
      <dgm:spPr/>
      <dgm:t>
        <a:bodyPr/>
        <a:lstStyle/>
        <a:p>
          <a:endParaRPr lang="zh-CN" altLang="en-US"/>
        </a:p>
      </dgm:t>
    </dgm:pt>
    <dgm:pt modelId="{B87FBA7C-E8B6-4226-8FD4-1EC7164DB850}">
      <dgm:prSet phldrT="[文本]"/>
      <dgm:spPr/>
      <dgm:t>
        <a:bodyPr/>
        <a:lstStyle/>
        <a:p>
          <a:r>
            <a:rPr lang="zh-CN" altLang="en-US" dirty="0"/>
            <a:t>控制</a:t>
          </a:r>
          <a:br>
            <a:rPr lang="en-US" altLang="zh-CN" dirty="0"/>
          </a:br>
          <a:r>
            <a:rPr lang="en-US" altLang="zh-CN" dirty="0"/>
            <a:t>Controlling</a:t>
          </a:r>
          <a:endParaRPr lang="zh-CN" altLang="en-US" dirty="0"/>
        </a:p>
      </dgm:t>
    </dgm:pt>
    <dgm:pt modelId="{8C32DAC9-911C-43B2-9808-D6703093A968}" type="parTrans" cxnId="{590A0A7A-C3D6-4520-AE19-2A3EEA141830}">
      <dgm:prSet/>
      <dgm:spPr/>
      <dgm:t>
        <a:bodyPr/>
        <a:lstStyle/>
        <a:p>
          <a:endParaRPr lang="zh-CN" altLang="en-US"/>
        </a:p>
      </dgm:t>
    </dgm:pt>
    <dgm:pt modelId="{C65A7F37-6C41-4BEF-B71C-168897894CA2}" type="sibTrans" cxnId="{590A0A7A-C3D6-4520-AE19-2A3EEA141830}">
      <dgm:prSet/>
      <dgm:spPr/>
      <dgm:t>
        <a:bodyPr/>
        <a:lstStyle/>
        <a:p>
          <a:endParaRPr lang="zh-CN" altLang="en-US"/>
        </a:p>
      </dgm:t>
    </dgm:pt>
    <dgm:pt modelId="{8F15EE83-6526-4CAA-AFF4-3BCE5B96DEED}">
      <dgm:prSet phldrT="[文本]"/>
      <dgm:spPr/>
      <dgm:t>
        <a:bodyPr/>
        <a:lstStyle/>
        <a:p>
          <a:r>
            <a:rPr lang="zh-CN" altLang="en-US" dirty="0"/>
            <a:t>调度</a:t>
          </a:r>
          <a:br>
            <a:rPr lang="en-US" altLang="zh-CN" dirty="0"/>
          </a:br>
          <a:r>
            <a:rPr lang="en-US" altLang="zh-CN" dirty="0"/>
            <a:t>Scheduling</a:t>
          </a:r>
          <a:endParaRPr lang="zh-CN" altLang="en-US" dirty="0"/>
        </a:p>
      </dgm:t>
    </dgm:pt>
    <dgm:pt modelId="{2550DA20-41C9-4CD7-9BD0-7C7823E207C1}" type="parTrans" cxnId="{9FA8E158-E920-4959-864B-9B6EE04743F6}">
      <dgm:prSet/>
      <dgm:spPr/>
      <dgm:t>
        <a:bodyPr/>
        <a:lstStyle/>
        <a:p>
          <a:endParaRPr lang="zh-CN" altLang="en-US"/>
        </a:p>
      </dgm:t>
    </dgm:pt>
    <dgm:pt modelId="{DA0513BD-8E99-4EA2-AE3F-300AEE289161}" type="sibTrans" cxnId="{9FA8E158-E920-4959-864B-9B6EE04743F6}">
      <dgm:prSet/>
      <dgm:spPr/>
      <dgm:t>
        <a:bodyPr/>
        <a:lstStyle/>
        <a:p>
          <a:endParaRPr lang="zh-CN" altLang="en-US"/>
        </a:p>
      </dgm:t>
    </dgm:pt>
    <dgm:pt modelId="{7D932D26-346D-405D-8D72-0A8E4F3EE41F}">
      <dgm:prSet phldrT="[文本]"/>
      <dgm:spPr/>
      <dgm:t>
        <a:bodyPr/>
        <a:lstStyle/>
        <a:p>
          <a:r>
            <a:rPr lang="zh-CN" altLang="en-US" dirty="0"/>
            <a:t>同步</a:t>
          </a:r>
          <a:br>
            <a:rPr lang="en-US" altLang="zh-CN" dirty="0"/>
          </a:br>
          <a:r>
            <a:rPr lang="en-US" altLang="zh-CN" dirty="0"/>
            <a:t>Synchronization</a:t>
          </a:r>
          <a:endParaRPr lang="zh-CN" altLang="en-US" dirty="0"/>
        </a:p>
      </dgm:t>
    </dgm:pt>
    <dgm:pt modelId="{B0E3D860-41E2-4DE2-AEEC-5A35939EBBDE}" type="parTrans" cxnId="{04C94600-66DF-4CD8-9B42-DFB88DDEA14E}">
      <dgm:prSet/>
      <dgm:spPr/>
      <dgm:t>
        <a:bodyPr/>
        <a:lstStyle/>
        <a:p>
          <a:endParaRPr lang="zh-CN" altLang="en-US"/>
        </a:p>
      </dgm:t>
    </dgm:pt>
    <dgm:pt modelId="{4CDC874B-92BF-43ED-885D-D2CF456EC43D}" type="sibTrans" cxnId="{04C94600-66DF-4CD8-9B42-DFB88DDEA14E}">
      <dgm:prSet/>
      <dgm:spPr/>
      <dgm:t>
        <a:bodyPr/>
        <a:lstStyle/>
        <a:p>
          <a:endParaRPr lang="zh-CN" altLang="en-US"/>
        </a:p>
      </dgm:t>
    </dgm:pt>
    <dgm:pt modelId="{5FFE96AE-0564-4276-B9C2-938B1C732559}">
      <dgm:prSet phldrT="[文本]"/>
      <dgm:spPr/>
      <dgm:t>
        <a:bodyPr/>
        <a:lstStyle/>
        <a:p>
          <a:r>
            <a:rPr lang="zh-CN" altLang="en-US" dirty="0"/>
            <a:t>通信</a:t>
          </a:r>
          <a:br>
            <a:rPr lang="en-US" altLang="zh-CN" dirty="0"/>
          </a:br>
          <a:r>
            <a:rPr lang="en-US" altLang="zh-CN" dirty="0"/>
            <a:t>Communication</a:t>
          </a:r>
          <a:endParaRPr lang="zh-CN" altLang="en-US" dirty="0"/>
        </a:p>
      </dgm:t>
    </dgm:pt>
    <dgm:pt modelId="{FF435086-EA64-46B0-AE26-97D7018A11C7}" type="parTrans" cxnId="{C29879BC-B617-4AE7-8D50-E20BD788F32A}">
      <dgm:prSet/>
      <dgm:spPr/>
      <dgm:t>
        <a:bodyPr/>
        <a:lstStyle/>
        <a:p>
          <a:endParaRPr lang="zh-CN" altLang="en-US"/>
        </a:p>
      </dgm:t>
    </dgm:pt>
    <dgm:pt modelId="{C9BE6E53-9C11-410D-B7EA-8A785633C850}" type="sibTrans" cxnId="{C29879BC-B617-4AE7-8D50-E20BD788F32A}">
      <dgm:prSet/>
      <dgm:spPr/>
      <dgm:t>
        <a:bodyPr/>
        <a:lstStyle/>
        <a:p>
          <a:endParaRPr lang="zh-CN" altLang="en-US"/>
        </a:p>
      </dgm:t>
    </dgm:pt>
    <dgm:pt modelId="{CFADE63D-5C32-4378-9DAB-66E3CE49558D}" type="pres">
      <dgm:prSet presAssocID="{399F7AC1-54F9-4FEE-BD5E-BFA8A3791449}" presName="diagram" presStyleCnt="0">
        <dgm:presLayoutVars>
          <dgm:chMax val="1"/>
          <dgm:dir/>
          <dgm:animLvl val="ctr"/>
          <dgm:resizeHandles val="exact"/>
        </dgm:presLayoutVars>
      </dgm:prSet>
      <dgm:spPr/>
    </dgm:pt>
    <dgm:pt modelId="{F8DCABD6-84B2-4533-A42D-6275418733AD}" type="pres">
      <dgm:prSet presAssocID="{399F7AC1-54F9-4FEE-BD5E-BFA8A3791449}" presName="matrix" presStyleCnt="0"/>
      <dgm:spPr/>
    </dgm:pt>
    <dgm:pt modelId="{9488898C-465C-4BFB-9ED6-6FF0BD40116F}" type="pres">
      <dgm:prSet presAssocID="{399F7AC1-54F9-4FEE-BD5E-BFA8A3791449}" presName="tile1" presStyleLbl="node1" presStyleIdx="0" presStyleCnt="4"/>
      <dgm:spPr/>
    </dgm:pt>
    <dgm:pt modelId="{CD3C56F4-4CEA-4513-84FF-3FE124AB28CB}" type="pres">
      <dgm:prSet presAssocID="{399F7AC1-54F9-4FEE-BD5E-BFA8A3791449}" presName="tile1text" presStyleLbl="node1" presStyleIdx="0" presStyleCnt="4">
        <dgm:presLayoutVars>
          <dgm:chMax val="0"/>
          <dgm:chPref val="0"/>
          <dgm:bulletEnabled val="1"/>
        </dgm:presLayoutVars>
      </dgm:prSet>
      <dgm:spPr/>
    </dgm:pt>
    <dgm:pt modelId="{1627198A-1B61-423A-A57E-2107ABE2E71A}" type="pres">
      <dgm:prSet presAssocID="{399F7AC1-54F9-4FEE-BD5E-BFA8A3791449}" presName="tile2" presStyleLbl="node1" presStyleIdx="1" presStyleCnt="4"/>
      <dgm:spPr/>
    </dgm:pt>
    <dgm:pt modelId="{2EE538DE-2259-43AB-9B1D-4C2A74BCA15D}" type="pres">
      <dgm:prSet presAssocID="{399F7AC1-54F9-4FEE-BD5E-BFA8A3791449}" presName="tile2text" presStyleLbl="node1" presStyleIdx="1" presStyleCnt="4">
        <dgm:presLayoutVars>
          <dgm:chMax val="0"/>
          <dgm:chPref val="0"/>
          <dgm:bulletEnabled val="1"/>
        </dgm:presLayoutVars>
      </dgm:prSet>
      <dgm:spPr/>
    </dgm:pt>
    <dgm:pt modelId="{AA319BEB-F921-41CB-8D0E-CDF1C8DF85E7}" type="pres">
      <dgm:prSet presAssocID="{399F7AC1-54F9-4FEE-BD5E-BFA8A3791449}" presName="tile3" presStyleLbl="node1" presStyleIdx="2" presStyleCnt="4"/>
      <dgm:spPr/>
    </dgm:pt>
    <dgm:pt modelId="{4F3AADCD-746B-42D6-9495-9B5160B87F1E}" type="pres">
      <dgm:prSet presAssocID="{399F7AC1-54F9-4FEE-BD5E-BFA8A3791449}" presName="tile3text" presStyleLbl="node1" presStyleIdx="2" presStyleCnt="4">
        <dgm:presLayoutVars>
          <dgm:chMax val="0"/>
          <dgm:chPref val="0"/>
          <dgm:bulletEnabled val="1"/>
        </dgm:presLayoutVars>
      </dgm:prSet>
      <dgm:spPr/>
    </dgm:pt>
    <dgm:pt modelId="{989531CC-4865-4BB6-856A-5577567D58D7}" type="pres">
      <dgm:prSet presAssocID="{399F7AC1-54F9-4FEE-BD5E-BFA8A3791449}" presName="tile4" presStyleLbl="node1" presStyleIdx="3" presStyleCnt="4"/>
      <dgm:spPr/>
    </dgm:pt>
    <dgm:pt modelId="{0489A66D-064E-4BAB-AEC4-4DBFF0E51646}" type="pres">
      <dgm:prSet presAssocID="{399F7AC1-54F9-4FEE-BD5E-BFA8A3791449}" presName="tile4text" presStyleLbl="node1" presStyleIdx="3" presStyleCnt="4">
        <dgm:presLayoutVars>
          <dgm:chMax val="0"/>
          <dgm:chPref val="0"/>
          <dgm:bulletEnabled val="1"/>
        </dgm:presLayoutVars>
      </dgm:prSet>
      <dgm:spPr/>
    </dgm:pt>
    <dgm:pt modelId="{6427245F-9716-4376-A175-EE8468D50FC8}" type="pres">
      <dgm:prSet presAssocID="{399F7AC1-54F9-4FEE-BD5E-BFA8A3791449}" presName="centerTile" presStyleLbl="fgShp" presStyleIdx="0" presStyleCnt="1">
        <dgm:presLayoutVars>
          <dgm:chMax val="0"/>
          <dgm:chPref val="0"/>
        </dgm:presLayoutVars>
      </dgm:prSet>
      <dgm:spPr/>
    </dgm:pt>
  </dgm:ptLst>
  <dgm:cxnLst>
    <dgm:cxn modelId="{04C94600-66DF-4CD8-9B42-DFB88DDEA14E}" srcId="{EC97F5C0-4DE9-4F5A-B4EA-F715FC92F3B0}" destId="{7D932D26-346D-405D-8D72-0A8E4F3EE41F}" srcOrd="2" destOrd="0" parTransId="{B0E3D860-41E2-4DE2-AEEC-5A35939EBBDE}" sibTransId="{4CDC874B-92BF-43ED-885D-D2CF456EC43D}"/>
    <dgm:cxn modelId="{64AE8500-8BC7-40A4-89F4-6F4F6CE8061E}" srcId="{399F7AC1-54F9-4FEE-BD5E-BFA8A3791449}" destId="{EC97F5C0-4DE9-4F5A-B4EA-F715FC92F3B0}" srcOrd="0" destOrd="0" parTransId="{23AE1485-5D10-4951-817D-BBF8CFEEA56C}" sibTransId="{8C13949B-CF44-4EB9-B462-57A13DDCDDA9}"/>
    <dgm:cxn modelId="{BD19D500-54B1-46B1-BD26-410180998745}" type="presOf" srcId="{7D932D26-346D-405D-8D72-0A8E4F3EE41F}" destId="{4F3AADCD-746B-42D6-9495-9B5160B87F1E}" srcOrd="1" destOrd="0" presId="urn:microsoft.com/office/officeart/2005/8/layout/matrix1"/>
    <dgm:cxn modelId="{D5E7592B-1A86-42DD-B14B-903DB631305A}" type="presOf" srcId="{5FFE96AE-0564-4276-B9C2-938B1C732559}" destId="{0489A66D-064E-4BAB-AEC4-4DBFF0E51646}" srcOrd="1" destOrd="0" presId="urn:microsoft.com/office/officeart/2005/8/layout/matrix1"/>
    <dgm:cxn modelId="{E5E11C32-3928-4297-8AFB-A90BE974F478}" type="presOf" srcId="{EC97F5C0-4DE9-4F5A-B4EA-F715FC92F3B0}" destId="{6427245F-9716-4376-A175-EE8468D50FC8}" srcOrd="0" destOrd="0" presId="urn:microsoft.com/office/officeart/2005/8/layout/matrix1"/>
    <dgm:cxn modelId="{3C5EBE4F-E5C3-4B4B-8961-05106D0C68C2}" type="presOf" srcId="{B87FBA7C-E8B6-4226-8FD4-1EC7164DB850}" destId="{CD3C56F4-4CEA-4513-84FF-3FE124AB28CB}" srcOrd="1" destOrd="0" presId="urn:microsoft.com/office/officeart/2005/8/layout/matrix1"/>
    <dgm:cxn modelId="{6EE42755-E937-4F27-8E4B-9967A4C27F9D}" type="presOf" srcId="{8F15EE83-6526-4CAA-AFF4-3BCE5B96DEED}" destId="{1627198A-1B61-423A-A57E-2107ABE2E71A}" srcOrd="0" destOrd="0" presId="urn:microsoft.com/office/officeart/2005/8/layout/matrix1"/>
    <dgm:cxn modelId="{9FA8E158-E920-4959-864B-9B6EE04743F6}" srcId="{EC97F5C0-4DE9-4F5A-B4EA-F715FC92F3B0}" destId="{8F15EE83-6526-4CAA-AFF4-3BCE5B96DEED}" srcOrd="1" destOrd="0" parTransId="{2550DA20-41C9-4CD7-9BD0-7C7823E207C1}" sibTransId="{DA0513BD-8E99-4EA2-AE3F-300AEE289161}"/>
    <dgm:cxn modelId="{5F5F3179-B07E-428E-A36A-A947125BC838}" type="presOf" srcId="{5FFE96AE-0564-4276-B9C2-938B1C732559}" destId="{989531CC-4865-4BB6-856A-5577567D58D7}" srcOrd="0" destOrd="0" presId="urn:microsoft.com/office/officeart/2005/8/layout/matrix1"/>
    <dgm:cxn modelId="{590A0A7A-C3D6-4520-AE19-2A3EEA141830}" srcId="{EC97F5C0-4DE9-4F5A-B4EA-F715FC92F3B0}" destId="{B87FBA7C-E8B6-4226-8FD4-1EC7164DB850}" srcOrd="0" destOrd="0" parTransId="{8C32DAC9-911C-43B2-9808-D6703093A968}" sibTransId="{C65A7F37-6C41-4BEF-B71C-168897894CA2}"/>
    <dgm:cxn modelId="{5CC6318C-F5FB-4E4A-95A4-067A3274197E}" type="presOf" srcId="{7D932D26-346D-405D-8D72-0A8E4F3EE41F}" destId="{AA319BEB-F921-41CB-8D0E-CDF1C8DF85E7}" srcOrd="0" destOrd="0" presId="urn:microsoft.com/office/officeart/2005/8/layout/matrix1"/>
    <dgm:cxn modelId="{FEE3B5B0-4039-492D-9ECF-0471D3DEC59A}" type="presOf" srcId="{B87FBA7C-E8B6-4226-8FD4-1EC7164DB850}" destId="{9488898C-465C-4BFB-9ED6-6FF0BD40116F}" srcOrd="0" destOrd="0" presId="urn:microsoft.com/office/officeart/2005/8/layout/matrix1"/>
    <dgm:cxn modelId="{C29879BC-B617-4AE7-8D50-E20BD788F32A}" srcId="{EC97F5C0-4DE9-4F5A-B4EA-F715FC92F3B0}" destId="{5FFE96AE-0564-4276-B9C2-938B1C732559}" srcOrd="3" destOrd="0" parTransId="{FF435086-EA64-46B0-AE26-97D7018A11C7}" sibTransId="{C9BE6E53-9C11-410D-B7EA-8A785633C850}"/>
    <dgm:cxn modelId="{38C124D4-ED45-424D-9825-E687C7084FFB}" type="presOf" srcId="{399F7AC1-54F9-4FEE-BD5E-BFA8A3791449}" destId="{CFADE63D-5C32-4378-9DAB-66E3CE49558D}" srcOrd="0" destOrd="0" presId="urn:microsoft.com/office/officeart/2005/8/layout/matrix1"/>
    <dgm:cxn modelId="{065873D4-F001-4493-979D-EF2004DC2E60}" type="presOf" srcId="{8F15EE83-6526-4CAA-AFF4-3BCE5B96DEED}" destId="{2EE538DE-2259-43AB-9B1D-4C2A74BCA15D}" srcOrd="1" destOrd="0" presId="urn:microsoft.com/office/officeart/2005/8/layout/matrix1"/>
    <dgm:cxn modelId="{D6770E20-B499-4F97-B608-6982EC05E066}" type="presParOf" srcId="{CFADE63D-5C32-4378-9DAB-66E3CE49558D}" destId="{F8DCABD6-84B2-4533-A42D-6275418733AD}" srcOrd="0" destOrd="0" presId="urn:microsoft.com/office/officeart/2005/8/layout/matrix1"/>
    <dgm:cxn modelId="{F11CAD72-D48A-4365-89D5-787DD08198C7}" type="presParOf" srcId="{F8DCABD6-84B2-4533-A42D-6275418733AD}" destId="{9488898C-465C-4BFB-9ED6-6FF0BD40116F}" srcOrd="0" destOrd="0" presId="urn:microsoft.com/office/officeart/2005/8/layout/matrix1"/>
    <dgm:cxn modelId="{6599693F-2840-4748-849D-1A773950E8D7}" type="presParOf" srcId="{F8DCABD6-84B2-4533-A42D-6275418733AD}" destId="{CD3C56F4-4CEA-4513-84FF-3FE124AB28CB}" srcOrd="1" destOrd="0" presId="urn:microsoft.com/office/officeart/2005/8/layout/matrix1"/>
    <dgm:cxn modelId="{3B11D1A6-403E-48D4-AFF2-8460CCB2EA44}" type="presParOf" srcId="{F8DCABD6-84B2-4533-A42D-6275418733AD}" destId="{1627198A-1B61-423A-A57E-2107ABE2E71A}" srcOrd="2" destOrd="0" presId="urn:microsoft.com/office/officeart/2005/8/layout/matrix1"/>
    <dgm:cxn modelId="{A6B1BA9B-3117-40C9-B5B0-6B05FD90AA2C}" type="presParOf" srcId="{F8DCABD6-84B2-4533-A42D-6275418733AD}" destId="{2EE538DE-2259-43AB-9B1D-4C2A74BCA15D}" srcOrd="3" destOrd="0" presId="urn:microsoft.com/office/officeart/2005/8/layout/matrix1"/>
    <dgm:cxn modelId="{05E16F08-5453-4E77-8577-121B7EFE19FD}" type="presParOf" srcId="{F8DCABD6-84B2-4533-A42D-6275418733AD}" destId="{AA319BEB-F921-41CB-8D0E-CDF1C8DF85E7}" srcOrd="4" destOrd="0" presId="urn:microsoft.com/office/officeart/2005/8/layout/matrix1"/>
    <dgm:cxn modelId="{E23285D4-7A6B-4619-89A7-D3182DD7F256}" type="presParOf" srcId="{F8DCABD6-84B2-4533-A42D-6275418733AD}" destId="{4F3AADCD-746B-42D6-9495-9B5160B87F1E}" srcOrd="5" destOrd="0" presId="urn:microsoft.com/office/officeart/2005/8/layout/matrix1"/>
    <dgm:cxn modelId="{12F8C9D5-283C-4C51-A236-6829063B0440}" type="presParOf" srcId="{F8DCABD6-84B2-4533-A42D-6275418733AD}" destId="{989531CC-4865-4BB6-856A-5577567D58D7}" srcOrd="6" destOrd="0" presId="urn:microsoft.com/office/officeart/2005/8/layout/matrix1"/>
    <dgm:cxn modelId="{3E53C1B7-A8C8-4CAD-9140-19B47F022CB3}" type="presParOf" srcId="{F8DCABD6-84B2-4533-A42D-6275418733AD}" destId="{0489A66D-064E-4BAB-AEC4-4DBFF0E51646}" srcOrd="7" destOrd="0" presId="urn:microsoft.com/office/officeart/2005/8/layout/matrix1"/>
    <dgm:cxn modelId="{1548A6CF-5207-4330-9AD9-571EBD19568D}" type="presParOf" srcId="{CFADE63D-5C32-4378-9DAB-66E3CE49558D}" destId="{6427245F-9716-4376-A175-EE8468D50FC8}"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99F7AC1-54F9-4FEE-BD5E-BFA8A3791449}"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zh-CN" altLang="en-US"/>
        </a:p>
      </dgm:t>
    </dgm:pt>
    <dgm:pt modelId="{EC97F5C0-4DE9-4F5A-B4EA-F715FC92F3B0}">
      <dgm:prSet phldrT="[文本]"/>
      <dgm:spPr/>
      <dgm:t>
        <a:bodyPr/>
        <a:lstStyle/>
        <a:p>
          <a:r>
            <a:rPr lang="zh-CN" altLang="en-US" dirty="0"/>
            <a:t>内存管理</a:t>
          </a:r>
        </a:p>
      </dgm:t>
    </dgm:pt>
    <dgm:pt modelId="{23AE1485-5D10-4951-817D-BBF8CFEEA56C}" type="parTrans" cxnId="{64AE8500-8BC7-40A4-89F4-6F4F6CE8061E}">
      <dgm:prSet/>
      <dgm:spPr/>
      <dgm:t>
        <a:bodyPr/>
        <a:lstStyle/>
        <a:p>
          <a:endParaRPr lang="zh-CN" altLang="en-US"/>
        </a:p>
      </dgm:t>
    </dgm:pt>
    <dgm:pt modelId="{8C13949B-CF44-4EB9-B462-57A13DDCDDA9}" type="sibTrans" cxnId="{64AE8500-8BC7-40A4-89F4-6F4F6CE8061E}">
      <dgm:prSet/>
      <dgm:spPr/>
      <dgm:t>
        <a:bodyPr/>
        <a:lstStyle/>
        <a:p>
          <a:endParaRPr lang="zh-CN" altLang="en-US"/>
        </a:p>
      </dgm:t>
    </dgm:pt>
    <dgm:pt modelId="{B87FBA7C-E8B6-4226-8FD4-1EC7164DB850}">
      <dgm:prSet phldrT="[文本]"/>
      <dgm:spPr/>
      <dgm:t>
        <a:bodyPr/>
        <a:lstStyle/>
        <a:p>
          <a:r>
            <a:rPr lang="zh-CN" altLang="en-US" dirty="0"/>
            <a:t>分配</a:t>
          </a:r>
          <a:br>
            <a:rPr lang="en-US" altLang="zh-CN" dirty="0"/>
          </a:br>
          <a:r>
            <a:rPr lang="en-US" altLang="zh-CN" dirty="0"/>
            <a:t>Allocation</a:t>
          </a:r>
          <a:endParaRPr lang="zh-CN" altLang="en-US" dirty="0"/>
        </a:p>
      </dgm:t>
    </dgm:pt>
    <dgm:pt modelId="{8C32DAC9-911C-43B2-9808-D6703093A968}" type="parTrans" cxnId="{590A0A7A-C3D6-4520-AE19-2A3EEA141830}">
      <dgm:prSet/>
      <dgm:spPr/>
      <dgm:t>
        <a:bodyPr/>
        <a:lstStyle/>
        <a:p>
          <a:endParaRPr lang="zh-CN" altLang="en-US"/>
        </a:p>
      </dgm:t>
    </dgm:pt>
    <dgm:pt modelId="{C65A7F37-6C41-4BEF-B71C-168897894CA2}" type="sibTrans" cxnId="{590A0A7A-C3D6-4520-AE19-2A3EEA141830}">
      <dgm:prSet/>
      <dgm:spPr/>
      <dgm:t>
        <a:bodyPr/>
        <a:lstStyle/>
        <a:p>
          <a:endParaRPr lang="zh-CN" altLang="en-US"/>
        </a:p>
      </dgm:t>
    </dgm:pt>
    <dgm:pt modelId="{8F15EE83-6526-4CAA-AFF4-3BCE5B96DEED}">
      <dgm:prSet phldrT="[文本]"/>
      <dgm:spPr/>
      <dgm:t>
        <a:bodyPr/>
        <a:lstStyle/>
        <a:p>
          <a:r>
            <a:rPr lang="zh-CN" altLang="en-US" dirty="0"/>
            <a:t>保护</a:t>
          </a:r>
          <a:br>
            <a:rPr lang="en-US" altLang="zh-CN" dirty="0"/>
          </a:br>
          <a:r>
            <a:rPr lang="en-US" altLang="zh-CN" dirty="0"/>
            <a:t>Protection</a:t>
          </a:r>
          <a:endParaRPr lang="zh-CN" altLang="en-US" dirty="0"/>
        </a:p>
      </dgm:t>
    </dgm:pt>
    <dgm:pt modelId="{2550DA20-41C9-4CD7-9BD0-7C7823E207C1}" type="parTrans" cxnId="{9FA8E158-E920-4959-864B-9B6EE04743F6}">
      <dgm:prSet/>
      <dgm:spPr/>
      <dgm:t>
        <a:bodyPr/>
        <a:lstStyle/>
        <a:p>
          <a:endParaRPr lang="zh-CN" altLang="en-US"/>
        </a:p>
      </dgm:t>
    </dgm:pt>
    <dgm:pt modelId="{DA0513BD-8E99-4EA2-AE3F-300AEE289161}" type="sibTrans" cxnId="{9FA8E158-E920-4959-864B-9B6EE04743F6}">
      <dgm:prSet/>
      <dgm:spPr/>
      <dgm:t>
        <a:bodyPr/>
        <a:lstStyle/>
        <a:p>
          <a:endParaRPr lang="zh-CN" altLang="en-US"/>
        </a:p>
      </dgm:t>
    </dgm:pt>
    <dgm:pt modelId="{7D932D26-346D-405D-8D72-0A8E4F3EE41F}">
      <dgm:prSet phldrT="[文本]"/>
      <dgm:spPr/>
      <dgm:t>
        <a:bodyPr/>
        <a:lstStyle/>
        <a:p>
          <a:r>
            <a:rPr lang="zh-CN" altLang="en-US" dirty="0"/>
            <a:t>映射</a:t>
          </a:r>
          <a:br>
            <a:rPr lang="en-US" altLang="zh-CN" dirty="0"/>
          </a:br>
          <a:r>
            <a:rPr lang="en-US" altLang="zh-CN" dirty="0"/>
            <a:t>Mapping</a:t>
          </a:r>
          <a:endParaRPr lang="zh-CN" altLang="en-US" dirty="0"/>
        </a:p>
      </dgm:t>
    </dgm:pt>
    <dgm:pt modelId="{B0E3D860-41E2-4DE2-AEEC-5A35939EBBDE}" type="parTrans" cxnId="{04C94600-66DF-4CD8-9B42-DFB88DDEA14E}">
      <dgm:prSet/>
      <dgm:spPr/>
      <dgm:t>
        <a:bodyPr/>
        <a:lstStyle/>
        <a:p>
          <a:endParaRPr lang="zh-CN" altLang="en-US"/>
        </a:p>
      </dgm:t>
    </dgm:pt>
    <dgm:pt modelId="{4CDC874B-92BF-43ED-885D-D2CF456EC43D}" type="sibTrans" cxnId="{04C94600-66DF-4CD8-9B42-DFB88DDEA14E}">
      <dgm:prSet/>
      <dgm:spPr/>
      <dgm:t>
        <a:bodyPr/>
        <a:lstStyle/>
        <a:p>
          <a:endParaRPr lang="zh-CN" altLang="en-US"/>
        </a:p>
      </dgm:t>
    </dgm:pt>
    <dgm:pt modelId="{5FFE96AE-0564-4276-B9C2-938B1C732559}">
      <dgm:prSet phldrT="[文本]"/>
      <dgm:spPr/>
      <dgm:t>
        <a:bodyPr/>
        <a:lstStyle/>
        <a:p>
          <a:r>
            <a:rPr lang="zh-CN" altLang="en-US" dirty="0"/>
            <a:t>扩展</a:t>
          </a:r>
          <a:br>
            <a:rPr lang="en-US" altLang="zh-CN" dirty="0"/>
          </a:br>
          <a:r>
            <a:rPr lang="en-US" altLang="zh-CN" dirty="0"/>
            <a:t>Extension</a:t>
          </a:r>
          <a:endParaRPr lang="zh-CN" altLang="en-US" dirty="0"/>
        </a:p>
      </dgm:t>
    </dgm:pt>
    <dgm:pt modelId="{FF435086-EA64-46B0-AE26-97D7018A11C7}" type="parTrans" cxnId="{C29879BC-B617-4AE7-8D50-E20BD788F32A}">
      <dgm:prSet/>
      <dgm:spPr/>
      <dgm:t>
        <a:bodyPr/>
        <a:lstStyle/>
        <a:p>
          <a:endParaRPr lang="zh-CN" altLang="en-US"/>
        </a:p>
      </dgm:t>
    </dgm:pt>
    <dgm:pt modelId="{C9BE6E53-9C11-410D-B7EA-8A785633C850}" type="sibTrans" cxnId="{C29879BC-B617-4AE7-8D50-E20BD788F32A}">
      <dgm:prSet/>
      <dgm:spPr/>
      <dgm:t>
        <a:bodyPr/>
        <a:lstStyle/>
        <a:p>
          <a:endParaRPr lang="zh-CN" altLang="en-US"/>
        </a:p>
      </dgm:t>
    </dgm:pt>
    <dgm:pt modelId="{CFADE63D-5C32-4378-9DAB-66E3CE49558D}" type="pres">
      <dgm:prSet presAssocID="{399F7AC1-54F9-4FEE-BD5E-BFA8A3791449}" presName="diagram" presStyleCnt="0">
        <dgm:presLayoutVars>
          <dgm:chMax val="1"/>
          <dgm:dir/>
          <dgm:animLvl val="ctr"/>
          <dgm:resizeHandles val="exact"/>
        </dgm:presLayoutVars>
      </dgm:prSet>
      <dgm:spPr/>
    </dgm:pt>
    <dgm:pt modelId="{F8DCABD6-84B2-4533-A42D-6275418733AD}" type="pres">
      <dgm:prSet presAssocID="{399F7AC1-54F9-4FEE-BD5E-BFA8A3791449}" presName="matrix" presStyleCnt="0"/>
      <dgm:spPr/>
    </dgm:pt>
    <dgm:pt modelId="{9488898C-465C-4BFB-9ED6-6FF0BD40116F}" type="pres">
      <dgm:prSet presAssocID="{399F7AC1-54F9-4FEE-BD5E-BFA8A3791449}" presName="tile1" presStyleLbl="node1" presStyleIdx="0" presStyleCnt="4"/>
      <dgm:spPr/>
    </dgm:pt>
    <dgm:pt modelId="{CD3C56F4-4CEA-4513-84FF-3FE124AB28CB}" type="pres">
      <dgm:prSet presAssocID="{399F7AC1-54F9-4FEE-BD5E-BFA8A3791449}" presName="tile1text" presStyleLbl="node1" presStyleIdx="0" presStyleCnt="4">
        <dgm:presLayoutVars>
          <dgm:chMax val="0"/>
          <dgm:chPref val="0"/>
          <dgm:bulletEnabled val="1"/>
        </dgm:presLayoutVars>
      </dgm:prSet>
      <dgm:spPr/>
    </dgm:pt>
    <dgm:pt modelId="{1627198A-1B61-423A-A57E-2107ABE2E71A}" type="pres">
      <dgm:prSet presAssocID="{399F7AC1-54F9-4FEE-BD5E-BFA8A3791449}" presName="tile2" presStyleLbl="node1" presStyleIdx="1" presStyleCnt="4"/>
      <dgm:spPr/>
    </dgm:pt>
    <dgm:pt modelId="{2EE538DE-2259-43AB-9B1D-4C2A74BCA15D}" type="pres">
      <dgm:prSet presAssocID="{399F7AC1-54F9-4FEE-BD5E-BFA8A3791449}" presName="tile2text" presStyleLbl="node1" presStyleIdx="1" presStyleCnt="4">
        <dgm:presLayoutVars>
          <dgm:chMax val="0"/>
          <dgm:chPref val="0"/>
          <dgm:bulletEnabled val="1"/>
        </dgm:presLayoutVars>
      </dgm:prSet>
      <dgm:spPr/>
    </dgm:pt>
    <dgm:pt modelId="{AA319BEB-F921-41CB-8D0E-CDF1C8DF85E7}" type="pres">
      <dgm:prSet presAssocID="{399F7AC1-54F9-4FEE-BD5E-BFA8A3791449}" presName="tile3" presStyleLbl="node1" presStyleIdx="2" presStyleCnt="4"/>
      <dgm:spPr/>
    </dgm:pt>
    <dgm:pt modelId="{4F3AADCD-746B-42D6-9495-9B5160B87F1E}" type="pres">
      <dgm:prSet presAssocID="{399F7AC1-54F9-4FEE-BD5E-BFA8A3791449}" presName="tile3text" presStyleLbl="node1" presStyleIdx="2" presStyleCnt="4">
        <dgm:presLayoutVars>
          <dgm:chMax val="0"/>
          <dgm:chPref val="0"/>
          <dgm:bulletEnabled val="1"/>
        </dgm:presLayoutVars>
      </dgm:prSet>
      <dgm:spPr/>
    </dgm:pt>
    <dgm:pt modelId="{989531CC-4865-4BB6-856A-5577567D58D7}" type="pres">
      <dgm:prSet presAssocID="{399F7AC1-54F9-4FEE-BD5E-BFA8A3791449}" presName="tile4" presStyleLbl="node1" presStyleIdx="3" presStyleCnt="4"/>
      <dgm:spPr/>
    </dgm:pt>
    <dgm:pt modelId="{0489A66D-064E-4BAB-AEC4-4DBFF0E51646}" type="pres">
      <dgm:prSet presAssocID="{399F7AC1-54F9-4FEE-BD5E-BFA8A3791449}" presName="tile4text" presStyleLbl="node1" presStyleIdx="3" presStyleCnt="4">
        <dgm:presLayoutVars>
          <dgm:chMax val="0"/>
          <dgm:chPref val="0"/>
          <dgm:bulletEnabled val="1"/>
        </dgm:presLayoutVars>
      </dgm:prSet>
      <dgm:spPr/>
    </dgm:pt>
    <dgm:pt modelId="{6427245F-9716-4376-A175-EE8468D50FC8}" type="pres">
      <dgm:prSet presAssocID="{399F7AC1-54F9-4FEE-BD5E-BFA8A3791449}" presName="centerTile" presStyleLbl="fgShp" presStyleIdx="0" presStyleCnt="1">
        <dgm:presLayoutVars>
          <dgm:chMax val="0"/>
          <dgm:chPref val="0"/>
        </dgm:presLayoutVars>
      </dgm:prSet>
      <dgm:spPr/>
    </dgm:pt>
  </dgm:ptLst>
  <dgm:cxnLst>
    <dgm:cxn modelId="{04C94600-66DF-4CD8-9B42-DFB88DDEA14E}" srcId="{EC97F5C0-4DE9-4F5A-B4EA-F715FC92F3B0}" destId="{7D932D26-346D-405D-8D72-0A8E4F3EE41F}" srcOrd="2" destOrd="0" parTransId="{B0E3D860-41E2-4DE2-AEEC-5A35939EBBDE}" sibTransId="{4CDC874B-92BF-43ED-885D-D2CF456EC43D}"/>
    <dgm:cxn modelId="{64AE8500-8BC7-40A4-89F4-6F4F6CE8061E}" srcId="{399F7AC1-54F9-4FEE-BD5E-BFA8A3791449}" destId="{EC97F5C0-4DE9-4F5A-B4EA-F715FC92F3B0}" srcOrd="0" destOrd="0" parTransId="{23AE1485-5D10-4951-817D-BBF8CFEEA56C}" sibTransId="{8C13949B-CF44-4EB9-B462-57A13DDCDDA9}"/>
    <dgm:cxn modelId="{6E924004-7D4D-4E1C-8866-49CADF76D9F9}" type="presOf" srcId="{399F7AC1-54F9-4FEE-BD5E-BFA8A3791449}" destId="{CFADE63D-5C32-4378-9DAB-66E3CE49558D}" srcOrd="0" destOrd="0" presId="urn:microsoft.com/office/officeart/2005/8/layout/matrix1"/>
    <dgm:cxn modelId="{393B6D13-1A9F-447D-B11F-3999C1784C71}" type="presOf" srcId="{8F15EE83-6526-4CAA-AFF4-3BCE5B96DEED}" destId="{2EE538DE-2259-43AB-9B1D-4C2A74BCA15D}" srcOrd="1" destOrd="0" presId="urn:microsoft.com/office/officeart/2005/8/layout/matrix1"/>
    <dgm:cxn modelId="{A8E1494A-4E03-44FF-A9AD-3DD8EBEFAB4C}" type="presOf" srcId="{EC97F5C0-4DE9-4F5A-B4EA-F715FC92F3B0}" destId="{6427245F-9716-4376-A175-EE8468D50FC8}" srcOrd="0" destOrd="0" presId="urn:microsoft.com/office/officeart/2005/8/layout/matrix1"/>
    <dgm:cxn modelId="{9FA8E158-E920-4959-864B-9B6EE04743F6}" srcId="{EC97F5C0-4DE9-4F5A-B4EA-F715FC92F3B0}" destId="{8F15EE83-6526-4CAA-AFF4-3BCE5B96DEED}" srcOrd="1" destOrd="0" parTransId="{2550DA20-41C9-4CD7-9BD0-7C7823E207C1}" sibTransId="{DA0513BD-8E99-4EA2-AE3F-300AEE289161}"/>
    <dgm:cxn modelId="{ABD69868-B7F9-4032-BD23-210408D1CBC5}" type="presOf" srcId="{5FFE96AE-0564-4276-B9C2-938B1C732559}" destId="{0489A66D-064E-4BAB-AEC4-4DBFF0E51646}" srcOrd="1" destOrd="0" presId="urn:microsoft.com/office/officeart/2005/8/layout/matrix1"/>
    <dgm:cxn modelId="{590A0A7A-C3D6-4520-AE19-2A3EEA141830}" srcId="{EC97F5C0-4DE9-4F5A-B4EA-F715FC92F3B0}" destId="{B87FBA7C-E8B6-4226-8FD4-1EC7164DB850}" srcOrd="0" destOrd="0" parTransId="{8C32DAC9-911C-43B2-9808-D6703093A968}" sibTransId="{C65A7F37-6C41-4BEF-B71C-168897894CA2}"/>
    <dgm:cxn modelId="{F1B2F4AF-59FF-4C4B-B374-54862E2DF81E}" type="presOf" srcId="{B87FBA7C-E8B6-4226-8FD4-1EC7164DB850}" destId="{CD3C56F4-4CEA-4513-84FF-3FE124AB28CB}" srcOrd="1" destOrd="0" presId="urn:microsoft.com/office/officeart/2005/8/layout/matrix1"/>
    <dgm:cxn modelId="{C29879BC-B617-4AE7-8D50-E20BD788F32A}" srcId="{EC97F5C0-4DE9-4F5A-B4EA-F715FC92F3B0}" destId="{5FFE96AE-0564-4276-B9C2-938B1C732559}" srcOrd="3" destOrd="0" parTransId="{FF435086-EA64-46B0-AE26-97D7018A11C7}" sibTransId="{C9BE6E53-9C11-410D-B7EA-8A785633C850}"/>
    <dgm:cxn modelId="{341073D1-792E-4A9C-B8EF-213788A3A94F}" type="presOf" srcId="{B87FBA7C-E8B6-4226-8FD4-1EC7164DB850}" destId="{9488898C-465C-4BFB-9ED6-6FF0BD40116F}" srcOrd="0" destOrd="0" presId="urn:microsoft.com/office/officeart/2005/8/layout/matrix1"/>
    <dgm:cxn modelId="{324757D3-5541-4EE9-BF84-3D53EC8736BA}" type="presOf" srcId="{5FFE96AE-0564-4276-B9C2-938B1C732559}" destId="{989531CC-4865-4BB6-856A-5577567D58D7}" srcOrd="0" destOrd="0" presId="urn:microsoft.com/office/officeart/2005/8/layout/matrix1"/>
    <dgm:cxn modelId="{9DAAAEDA-646B-4352-872D-2BA59F13FCA2}" type="presOf" srcId="{8F15EE83-6526-4CAA-AFF4-3BCE5B96DEED}" destId="{1627198A-1B61-423A-A57E-2107ABE2E71A}" srcOrd="0" destOrd="0" presId="urn:microsoft.com/office/officeart/2005/8/layout/matrix1"/>
    <dgm:cxn modelId="{582CFBDF-E5D4-4A28-A0A7-C5081927C6AC}" type="presOf" srcId="{7D932D26-346D-405D-8D72-0A8E4F3EE41F}" destId="{AA319BEB-F921-41CB-8D0E-CDF1C8DF85E7}" srcOrd="0" destOrd="0" presId="urn:microsoft.com/office/officeart/2005/8/layout/matrix1"/>
    <dgm:cxn modelId="{C15A45F8-9528-4D5B-8502-2C1C20AEC6CB}" type="presOf" srcId="{7D932D26-346D-405D-8D72-0A8E4F3EE41F}" destId="{4F3AADCD-746B-42D6-9495-9B5160B87F1E}" srcOrd="1" destOrd="0" presId="urn:microsoft.com/office/officeart/2005/8/layout/matrix1"/>
    <dgm:cxn modelId="{E8351E6F-19B3-462A-BC9A-61B239E57839}" type="presParOf" srcId="{CFADE63D-5C32-4378-9DAB-66E3CE49558D}" destId="{F8DCABD6-84B2-4533-A42D-6275418733AD}" srcOrd="0" destOrd="0" presId="urn:microsoft.com/office/officeart/2005/8/layout/matrix1"/>
    <dgm:cxn modelId="{F78FEE03-1C13-4481-8139-71974269FC61}" type="presParOf" srcId="{F8DCABD6-84B2-4533-A42D-6275418733AD}" destId="{9488898C-465C-4BFB-9ED6-6FF0BD40116F}" srcOrd="0" destOrd="0" presId="urn:microsoft.com/office/officeart/2005/8/layout/matrix1"/>
    <dgm:cxn modelId="{E350691C-58C2-411A-90AB-6A8775479FA2}" type="presParOf" srcId="{F8DCABD6-84B2-4533-A42D-6275418733AD}" destId="{CD3C56F4-4CEA-4513-84FF-3FE124AB28CB}" srcOrd="1" destOrd="0" presId="urn:microsoft.com/office/officeart/2005/8/layout/matrix1"/>
    <dgm:cxn modelId="{35BCC1EB-1C1B-45C2-984E-422198EFF435}" type="presParOf" srcId="{F8DCABD6-84B2-4533-A42D-6275418733AD}" destId="{1627198A-1B61-423A-A57E-2107ABE2E71A}" srcOrd="2" destOrd="0" presId="urn:microsoft.com/office/officeart/2005/8/layout/matrix1"/>
    <dgm:cxn modelId="{8E842E94-0C58-49C2-A804-A34772348665}" type="presParOf" srcId="{F8DCABD6-84B2-4533-A42D-6275418733AD}" destId="{2EE538DE-2259-43AB-9B1D-4C2A74BCA15D}" srcOrd="3" destOrd="0" presId="urn:microsoft.com/office/officeart/2005/8/layout/matrix1"/>
    <dgm:cxn modelId="{B17EC473-9DB8-4B17-B49A-F7857BDACED2}" type="presParOf" srcId="{F8DCABD6-84B2-4533-A42D-6275418733AD}" destId="{AA319BEB-F921-41CB-8D0E-CDF1C8DF85E7}" srcOrd="4" destOrd="0" presId="urn:microsoft.com/office/officeart/2005/8/layout/matrix1"/>
    <dgm:cxn modelId="{53329E55-781D-45BF-BAEB-291DAC03031B}" type="presParOf" srcId="{F8DCABD6-84B2-4533-A42D-6275418733AD}" destId="{4F3AADCD-746B-42D6-9495-9B5160B87F1E}" srcOrd="5" destOrd="0" presId="urn:microsoft.com/office/officeart/2005/8/layout/matrix1"/>
    <dgm:cxn modelId="{5CF35EEA-215C-408B-A8AF-E455EF86FFF8}" type="presParOf" srcId="{F8DCABD6-84B2-4533-A42D-6275418733AD}" destId="{989531CC-4865-4BB6-856A-5577567D58D7}" srcOrd="6" destOrd="0" presId="urn:microsoft.com/office/officeart/2005/8/layout/matrix1"/>
    <dgm:cxn modelId="{A8A7DBFC-79D2-45FC-848B-80A41D2D684D}" type="presParOf" srcId="{F8DCABD6-84B2-4533-A42D-6275418733AD}" destId="{0489A66D-064E-4BAB-AEC4-4DBFF0E51646}" srcOrd="7" destOrd="0" presId="urn:microsoft.com/office/officeart/2005/8/layout/matrix1"/>
    <dgm:cxn modelId="{5F931DF4-836D-4683-81CA-1F1440561254}" type="presParOf" srcId="{CFADE63D-5C32-4378-9DAB-66E3CE49558D}" destId="{6427245F-9716-4376-A175-EE8468D50FC8}"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12A67D9-A8FE-4AAB-8EA4-F6CC5D8DAC41}" type="doc">
      <dgm:prSet loTypeId="urn:diagrams.loki3.com/TabbedArc+Icon" loCatId="relationship" qsTypeId="urn:microsoft.com/office/officeart/2005/8/quickstyle/simple4" qsCatId="simple" csTypeId="urn:microsoft.com/office/officeart/2005/8/colors/colorful1" csCatId="colorful" phldr="1"/>
      <dgm:spPr/>
      <dgm:t>
        <a:bodyPr/>
        <a:lstStyle/>
        <a:p>
          <a:endParaRPr lang="zh-CN" altLang="en-US"/>
        </a:p>
      </dgm:t>
    </dgm:pt>
    <dgm:pt modelId="{C95CBD0D-57D6-4F6B-BD81-FCA502A8B066}">
      <dgm:prSet phldrT="[文本]" custT="1"/>
      <dgm:spPr/>
      <dgm:t>
        <a:bodyPr/>
        <a:lstStyle/>
        <a:p>
          <a:r>
            <a:rPr lang="zh-CN" altLang="en-US" sz="2800" dirty="0"/>
            <a:t>分配</a:t>
          </a:r>
          <a:br>
            <a:rPr lang="en-US" altLang="zh-CN" sz="2800" dirty="0"/>
          </a:br>
          <a:r>
            <a:rPr lang="en-US" altLang="zh-CN" sz="2800" dirty="0"/>
            <a:t>Allocation</a:t>
          </a:r>
          <a:endParaRPr lang="zh-CN" altLang="en-US" sz="2800" dirty="0"/>
        </a:p>
      </dgm:t>
    </dgm:pt>
    <dgm:pt modelId="{C43B21D3-F735-4EF7-962A-F1FDC643A76E}" type="parTrans" cxnId="{DD230B8C-4ABC-4EF5-8D3C-85759951417A}">
      <dgm:prSet/>
      <dgm:spPr/>
      <dgm:t>
        <a:bodyPr/>
        <a:lstStyle/>
        <a:p>
          <a:endParaRPr lang="zh-CN" altLang="en-US" sz="2800"/>
        </a:p>
      </dgm:t>
    </dgm:pt>
    <dgm:pt modelId="{135043A5-C95B-42E7-8F4C-E983B7077F81}" type="sibTrans" cxnId="{DD230B8C-4ABC-4EF5-8D3C-85759951417A}">
      <dgm:prSet/>
      <dgm:spPr/>
      <dgm:t>
        <a:bodyPr/>
        <a:lstStyle/>
        <a:p>
          <a:endParaRPr lang="zh-CN" altLang="en-US" sz="2800"/>
        </a:p>
      </dgm:t>
    </dgm:pt>
    <dgm:pt modelId="{25D468FC-F280-49A6-BCEB-95BEDB73366D}">
      <dgm:prSet phldrT="[文本]" custT="1"/>
      <dgm:spPr/>
      <dgm:t>
        <a:bodyPr/>
        <a:lstStyle/>
        <a:p>
          <a:r>
            <a:rPr lang="zh-CN" altLang="en-US" sz="2800" dirty="0"/>
            <a:t>驱动</a:t>
          </a:r>
          <a:br>
            <a:rPr lang="en-US" altLang="zh-CN" sz="2800" dirty="0"/>
          </a:br>
          <a:r>
            <a:rPr lang="en-US" altLang="zh-CN" sz="2800" dirty="0"/>
            <a:t>Driving</a:t>
          </a:r>
          <a:endParaRPr lang="zh-CN" altLang="en-US" sz="2800" dirty="0"/>
        </a:p>
      </dgm:t>
    </dgm:pt>
    <dgm:pt modelId="{FA85D4AB-2A79-4362-A66F-CA525F67084E}" type="parTrans" cxnId="{A0B32097-7841-42C0-B86F-B510DAA1C014}">
      <dgm:prSet/>
      <dgm:spPr/>
      <dgm:t>
        <a:bodyPr/>
        <a:lstStyle/>
        <a:p>
          <a:endParaRPr lang="zh-CN" altLang="en-US" sz="2800"/>
        </a:p>
      </dgm:t>
    </dgm:pt>
    <dgm:pt modelId="{D4B9D38E-1940-462A-AA31-29CFE87E7F2B}" type="sibTrans" cxnId="{A0B32097-7841-42C0-B86F-B510DAA1C014}">
      <dgm:prSet/>
      <dgm:spPr/>
      <dgm:t>
        <a:bodyPr/>
        <a:lstStyle/>
        <a:p>
          <a:endParaRPr lang="zh-CN" altLang="en-US" sz="2800"/>
        </a:p>
      </dgm:t>
    </dgm:pt>
    <dgm:pt modelId="{609DD4DC-E621-4B8F-8BB8-B9DEF567A8C1}">
      <dgm:prSet phldrT="[文本]" custT="1"/>
      <dgm:spPr/>
      <dgm:t>
        <a:bodyPr/>
        <a:lstStyle/>
        <a:p>
          <a:r>
            <a:rPr lang="zh-CN" altLang="en-US" sz="2800" dirty="0"/>
            <a:t>缓冲</a:t>
          </a:r>
          <a:br>
            <a:rPr lang="en-US" altLang="zh-CN" sz="2800" dirty="0"/>
          </a:br>
          <a:r>
            <a:rPr lang="en-US" altLang="zh-CN" sz="2800" dirty="0"/>
            <a:t>Buffering</a:t>
          </a:r>
          <a:endParaRPr lang="zh-CN" altLang="en-US" sz="2800" dirty="0"/>
        </a:p>
      </dgm:t>
    </dgm:pt>
    <dgm:pt modelId="{6B10F2B7-DD04-4834-B9CD-A13BE3421953}" type="parTrans" cxnId="{B0401ABF-86FA-42FE-B19F-3857CD934453}">
      <dgm:prSet/>
      <dgm:spPr/>
      <dgm:t>
        <a:bodyPr/>
        <a:lstStyle/>
        <a:p>
          <a:endParaRPr lang="zh-CN" altLang="en-US" sz="2800"/>
        </a:p>
      </dgm:t>
    </dgm:pt>
    <dgm:pt modelId="{F91A3844-A2B2-4D6C-9929-6FEC9B1781BA}" type="sibTrans" cxnId="{B0401ABF-86FA-42FE-B19F-3857CD934453}">
      <dgm:prSet/>
      <dgm:spPr/>
      <dgm:t>
        <a:bodyPr/>
        <a:lstStyle/>
        <a:p>
          <a:endParaRPr lang="zh-CN" altLang="en-US" sz="2800"/>
        </a:p>
      </dgm:t>
    </dgm:pt>
    <dgm:pt modelId="{B1B27B22-6004-4B62-9D0B-9C494F121805}" type="pres">
      <dgm:prSet presAssocID="{B12A67D9-A8FE-4AAB-8EA4-F6CC5D8DAC41}" presName="Name0" presStyleCnt="0">
        <dgm:presLayoutVars>
          <dgm:dir/>
          <dgm:resizeHandles val="exact"/>
        </dgm:presLayoutVars>
      </dgm:prSet>
      <dgm:spPr/>
    </dgm:pt>
    <dgm:pt modelId="{6587A94A-38BA-4A83-8699-309C13573BD2}" type="pres">
      <dgm:prSet presAssocID="{609DD4DC-E621-4B8F-8BB8-B9DEF567A8C1}" presName="twoplus" presStyleLbl="node1" presStyleIdx="0" presStyleCnt="3">
        <dgm:presLayoutVars>
          <dgm:bulletEnabled val="1"/>
        </dgm:presLayoutVars>
      </dgm:prSet>
      <dgm:spPr/>
    </dgm:pt>
    <dgm:pt modelId="{D3B55C7C-B2FF-40B6-89CD-6958D1C7B01F}" type="pres">
      <dgm:prSet presAssocID="{C95CBD0D-57D6-4F6B-BD81-FCA502A8B066}" presName="twoplus" presStyleLbl="node1" presStyleIdx="1" presStyleCnt="3">
        <dgm:presLayoutVars>
          <dgm:bulletEnabled val="1"/>
        </dgm:presLayoutVars>
      </dgm:prSet>
      <dgm:spPr/>
    </dgm:pt>
    <dgm:pt modelId="{F931D7CD-9E24-4DB9-855E-CD14695A31B6}" type="pres">
      <dgm:prSet presAssocID="{25D468FC-F280-49A6-BCEB-95BEDB73366D}" presName="twoplus" presStyleLbl="node1" presStyleIdx="2" presStyleCnt="3">
        <dgm:presLayoutVars>
          <dgm:bulletEnabled val="1"/>
        </dgm:presLayoutVars>
      </dgm:prSet>
      <dgm:spPr/>
    </dgm:pt>
  </dgm:ptLst>
  <dgm:cxnLst>
    <dgm:cxn modelId="{CA318048-953A-4529-94B4-3773971CCAAF}" type="presOf" srcId="{609DD4DC-E621-4B8F-8BB8-B9DEF567A8C1}" destId="{6587A94A-38BA-4A83-8699-309C13573BD2}" srcOrd="0" destOrd="0" presId="urn:diagrams.loki3.com/TabbedArc+Icon"/>
    <dgm:cxn modelId="{DD230B8C-4ABC-4EF5-8D3C-85759951417A}" srcId="{B12A67D9-A8FE-4AAB-8EA4-F6CC5D8DAC41}" destId="{C95CBD0D-57D6-4F6B-BD81-FCA502A8B066}" srcOrd="1" destOrd="0" parTransId="{C43B21D3-F735-4EF7-962A-F1FDC643A76E}" sibTransId="{135043A5-C95B-42E7-8F4C-E983B7077F81}"/>
    <dgm:cxn modelId="{A0B32097-7841-42C0-B86F-B510DAA1C014}" srcId="{B12A67D9-A8FE-4AAB-8EA4-F6CC5D8DAC41}" destId="{25D468FC-F280-49A6-BCEB-95BEDB73366D}" srcOrd="2" destOrd="0" parTransId="{FA85D4AB-2A79-4362-A66F-CA525F67084E}" sibTransId="{D4B9D38E-1940-462A-AA31-29CFE87E7F2B}"/>
    <dgm:cxn modelId="{4AA982A0-544C-4E37-BA30-CE5E70254E20}" type="presOf" srcId="{B12A67D9-A8FE-4AAB-8EA4-F6CC5D8DAC41}" destId="{B1B27B22-6004-4B62-9D0B-9C494F121805}" srcOrd="0" destOrd="0" presId="urn:diagrams.loki3.com/TabbedArc+Icon"/>
    <dgm:cxn modelId="{8C3A71B4-EC23-4ACB-9A26-1E4924567B1E}" type="presOf" srcId="{C95CBD0D-57D6-4F6B-BD81-FCA502A8B066}" destId="{D3B55C7C-B2FF-40B6-89CD-6958D1C7B01F}" srcOrd="0" destOrd="0" presId="urn:diagrams.loki3.com/TabbedArc+Icon"/>
    <dgm:cxn modelId="{B0401ABF-86FA-42FE-B19F-3857CD934453}" srcId="{B12A67D9-A8FE-4AAB-8EA4-F6CC5D8DAC41}" destId="{609DD4DC-E621-4B8F-8BB8-B9DEF567A8C1}" srcOrd="0" destOrd="0" parTransId="{6B10F2B7-DD04-4834-B9CD-A13BE3421953}" sibTransId="{F91A3844-A2B2-4D6C-9929-6FEC9B1781BA}"/>
    <dgm:cxn modelId="{238CADD9-D6E7-4B74-A17E-9159260ECB64}" type="presOf" srcId="{25D468FC-F280-49A6-BCEB-95BEDB73366D}" destId="{F931D7CD-9E24-4DB9-855E-CD14695A31B6}" srcOrd="0" destOrd="0" presId="urn:diagrams.loki3.com/TabbedArc+Icon"/>
    <dgm:cxn modelId="{076BCE0C-6607-4817-90EF-CB9F87B867A3}" type="presParOf" srcId="{B1B27B22-6004-4B62-9D0B-9C494F121805}" destId="{6587A94A-38BA-4A83-8699-309C13573BD2}" srcOrd="0" destOrd="0" presId="urn:diagrams.loki3.com/TabbedArc+Icon"/>
    <dgm:cxn modelId="{8F4B274B-CCCF-414F-AFC7-CD3F1B4AF1B8}" type="presParOf" srcId="{B1B27B22-6004-4B62-9D0B-9C494F121805}" destId="{D3B55C7C-B2FF-40B6-89CD-6958D1C7B01F}" srcOrd="1" destOrd="0" presId="urn:diagrams.loki3.com/TabbedArc+Icon"/>
    <dgm:cxn modelId="{271EF44D-1961-418A-B874-1D315278EC06}" type="presParOf" srcId="{B1B27B22-6004-4B62-9D0B-9C494F121805}" destId="{F931D7CD-9E24-4DB9-855E-CD14695A31B6}" srcOrd="2" destOrd="0" presId="urn:diagrams.loki3.com/TabbedArc+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C54A01-5AA6-480B-8F82-A9EA8CD16BE5}">
      <dsp:nvSpPr>
        <dsp:cNvPr id="0" name=""/>
        <dsp:cNvSpPr/>
      </dsp:nvSpPr>
      <dsp:spPr>
        <a:xfrm>
          <a:off x="291481" y="0"/>
          <a:ext cx="2035708" cy="2035679"/>
        </a:xfrm>
        <a:prstGeom prst="ellipse">
          <a:avLst/>
        </a:prstGeom>
        <a:solidFill>
          <a:schemeClr val="accent2">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t>Open</a:t>
          </a:r>
          <a:endParaRPr lang="zh-CN" altLang="en-US" sz="3200" kern="1200" dirty="0"/>
        </a:p>
      </dsp:txBody>
      <dsp:txXfrm>
        <a:off x="589604" y="298118"/>
        <a:ext cx="1439462" cy="1439443"/>
      </dsp:txXfrm>
    </dsp:sp>
    <dsp:sp modelId="{F0D25E2D-74A0-4AE0-AA81-458DD2E01814}">
      <dsp:nvSpPr>
        <dsp:cNvPr id="0" name=""/>
        <dsp:cNvSpPr/>
      </dsp:nvSpPr>
      <dsp:spPr>
        <a:xfrm>
          <a:off x="1339278" y="1357684"/>
          <a:ext cx="2035708" cy="2035679"/>
        </a:xfrm>
        <a:prstGeom prst="ellipse">
          <a:avLst/>
        </a:prstGeom>
        <a:solidFill>
          <a:schemeClr val="accent3">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t>But</a:t>
          </a:r>
          <a:endParaRPr lang="zh-CN" altLang="en-US" sz="3200" kern="1200" dirty="0"/>
        </a:p>
      </dsp:txBody>
      <dsp:txXfrm>
        <a:off x="1637401" y="1655802"/>
        <a:ext cx="1439462" cy="1439443"/>
      </dsp:txXfrm>
    </dsp:sp>
    <dsp:sp modelId="{57645CFE-F8F8-4EF2-A238-9715DE67FD52}">
      <dsp:nvSpPr>
        <dsp:cNvPr id="0" name=""/>
        <dsp:cNvSpPr/>
      </dsp:nvSpPr>
      <dsp:spPr>
        <a:xfrm>
          <a:off x="2385836" y="0"/>
          <a:ext cx="2035708" cy="2035679"/>
        </a:xfrm>
        <a:prstGeom prst="ellipse">
          <a:avLst/>
        </a:prstGeom>
        <a:solidFill>
          <a:schemeClr val="accent4">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t>Free</a:t>
          </a:r>
          <a:endParaRPr lang="zh-CN" altLang="en-US" sz="3200" kern="1200" dirty="0"/>
        </a:p>
      </dsp:txBody>
      <dsp:txXfrm>
        <a:off x="2683959" y="298118"/>
        <a:ext cx="1439462" cy="143944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8898C-465C-4BFB-9ED6-6FF0BD40116F}">
      <dsp:nvSpPr>
        <dsp:cNvPr id="0" name=""/>
        <dsp:cNvSpPr/>
      </dsp:nvSpPr>
      <dsp:spPr>
        <a:xfrm rot="16200000">
          <a:off x="551976" y="-551976"/>
          <a:ext cx="1754684" cy="2858637"/>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存储</a:t>
          </a:r>
          <a:br>
            <a:rPr lang="en-US" altLang="zh-CN" sz="2700" kern="1200" dirty="0"/>
          </a:br>
          <a:r>
            <a:rPr lang="en-US" altLang="zh-CN" sz="2700" kern="1200" dirty="0"/>
            <a:t>Storage</a:t>
          </a:r>
          <a:endParaRPr lang="zh-CN" altLang="en-US" sz="2700" kern="1200" dirty="0"/>
        </a:p>
      </dsp:txBody>
      <dsp:txXfrm rot="5400000">
        <a:off x="0" y="0"/>
        <a:ext cx="2858637" cy="1316013"/>
      </dsp:txXfrm>
    </dsp:sp>
    <dsp:sp modelId="{1627198A-1B61-423A-A57E-2107ABE2E71A}">
      <dsp:nvSpPr>
        <dsp:cNvPr id="0" name=""/>
        <dsp:cNvSpPr/>
      </dsp:nvSpPr>
      <dsp:spPr>
        <a:xfrm>
          <a:off x="2858637" y="0"/>
          <a:ext cx="2858637" cy="1754684"/>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结构</a:t>
          </a:r>
          <a:br>
            <a:rPr lang="en-US" altLang="zh-CN" sz="2700" kern="1200" dirty="0"/>
          </a:br>
          <a:r>
            <a:rPr lang="en-US" altLang="zh-CN" sz="2700" kern="1200" dirty="0"/>
            <a:t>Organization</a:t>
          </a:r>
          <a:endParaRPr lang="zh-CN" altLang="en-US" sz="2700" kern="1200" dirty="0"/>
        </a:p>
      </dsp:txBody>
      <dsp:txXfrm>
        <a:off x="2858637" y="0"/>
        <a:ext cx="2858637" cy="1316013"/>
      </dsp:txXfrm>
    </dsp:sp>
    <dsp:sp modelId="{AA319BEB-F921-41CB-8D0E-CDF1C8DF85E7}">
      <dsp:nvSpPr>
        <dsp:cNvPr id="0" name=""/>
        <dsp:cNvSpPr/>
      </dsp:nvSpPr>
      <dsp:spPr>
        <a:xfrm rot="10800000">
          <a:off x="0" y="1754684"/>
          <a:ext cx="2858637" cy="1754684"/>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读写</a:t>
          </a:r>
          <a:br>
            <a:rPr lang="en-US" altLang="zh-CN" sz="2700" kern="1200" dirty="0"/>
          </a:br>
          <a:r>
            <a:rPr lang="en-US" altLang="zh-CN" sz="2700" kern="1200" dirty="0"/>
            <a:t>Operation</a:t>
          </a:r>
          <a:endParaRPr lang="zh-CN" altLang="en-US" sz="2700" kern="1200" dirty="0"/>
        </a:p>
      </dsp:txBody>
      <dsp:txXfrm rot="10800000">
        <a:off x="0" y="2193355"/>
        <a:ext cx="2858637" cy="1316013"/>
      </dsp:txXfrm>
    </dsp:sp>
    <dsp:sp modelId="{989531CC-4865-4BB6-856A-5577567D58D7}">
      <dsp:nvSpPr>
        <dsp:cNvPr id="0" name=""/>
        <dsp:cNvSpPr/>
      </dsp:nvSpPr>
      <dsp:spPr>
        <a:xfrm rot="5400000">
          <a:off x="3410614" y="1202708"/>
          <a:ext cx="1754684" cy="2858637"/>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安全</a:t>
          </a:r>
          <a:br>
            <a:rPr lang="en-US" altLang="zh-CN" sz="2700" kern="1200" dirty="0"/>
          </a:br>
          <a:r>
            <a:rPr lang="en-US" altLang="zh-CN" sz="2700" kern="1200" dirty="0"/>
            <a:t>Security</a:t>
          </a:r>
          <a:endParaRPr lang="zh-CN" altLang="en-US" sz="2700" kern="1200" dirty="0"/>
        </a:p>
      </dsp:txBody>
      <dsp:txXfrm rot="-5400000">
        <a:off x="2858637" y="2193355"/>
        <a:ext cx="2858637" cy="1316013"/>
      </dsp:txXfrm>
    </dsp:sp>
    <dsp:sp modelId="{6427245F-9716-4376-A175-EE8468D50FC8}">
      <dsp:nvSpPr>
        <dsp:cNvPr id="0" name=""/>
        <dsp:cNvSpPr/>
      </dsp:nvSpPr>
      <dsp:spPr>
        <a:xfrm>
          <a:off x="2001046" y="1316013"/>
          <a:ext cx="1715182" cy="877342"/>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文件管理</a:t>
          </a:r>
        </a:p>
      </dsp:txBody>
      <dsp:txXfrm>
        <a:off x="2043874" y="1358841"/>
        <a:ext cx="1629526" cy="79168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6F32D-492F-4AE0-B469-FE0002E5CFF3}">
      <dsp:nvSpPr>
        <dsp:cNvPr id="0" name=""/>
        <dsp:cNvSpPr/>
      </dsp:nvSpPr>
      <dsp:spPr>
        <a:xfrm>
          <a:off x="617219" y="0"/>
          <a:ext cx="6995160" cy="48768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2A53AF-FA90-4819-BA1C-6A0BA05D3ACC}">
      <dsp:nvSpPr>
        <dsp:cNvPr id="0" name=""/>
        <dsp:cNvSpPr/>
      </dsp:nvSpPr>
      <dsp:spPr>
        <a:xfrm>
          <a:off x="4118" y="1463040"/>
          <a:ext cx="1981051" cy="1950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电子管</a:t>
          </a:r>
          <a:r>
            <a:rPr lang="en-US" altLang="zh-CN" sz="3000" kern="1200" dirty="0"/>
            <a:t>(’46-’55)</a:t>
          </a:r>
          <a:endParaRPr lang="zh-CN" altLang="en-US" sz="3000" kern="1200" dirty="0"/>
        </a:p>
      </dsp:txBody>
      <dsp:txXfrm>
        <a:off x="99344" y="1558266"/>
        <a:ext cx="1790599" cy="1760268"/>
      </dsp:txXfrm>
    </dsp:sp>
    <dsp:sp modelId="{049E1F50-E11D-4DCC-B3AB-E229E72C6689}">
      <dsp:nvSpPr>
        <dsp:cNvPr id="0" name=""/>
        <dsp:cNvSpPr/>
      </dsp:nvSpPr>
      <dsp:spPr>
        <a:xfrm>
          <a:off x="2084222" y="1463040"/>
          <a:ext cx="1981051" cy="1950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晶体管</a:t>
          </a:r>
          <a:r>
            <a:rPr lang="en-US" altLang="zh-CN" sz="3000" kern="1200" dirty="0"/>
            <a:t>(’55-’65)</a:t>
          </a:r>
          <a:endParaRPr lang="zh-CN" altLang="en-US" sz="3000" kern="1200" dirty="0"/>
        </a:p>
      </dsp:txBody>
      <dsp:txXfrm>
        <a:off x="2179448" y="1558266"/>
        <a:ext cx="1790599" cy="1760268"/>
      </dsp:txXfrm>
    </dsp:sp>
    <dsp:sp modelId="{90801E99-ED84-4B1C-BE4B-8BF7CB600256}">
      <dsp:nvSpPr>
        <dsp:cNvPr id="0" name=""/>
        <dsp:cNvSpPr/>
      </dsp:nvSpPr>
      <dsp:spPr>
        <a:xfrm>
          <a:off x="4164326" y="1463040"/>
          <a:ext cx="1981051" cy="1950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集成电路</a:t>
          </a:r>
          <a:r>
            <a:rPr lang="en-US" altLang="zh-CN" sz="3000" kern="1200" dirty="0"/>
            <a:t>(’65-’80)</a:t>
          </a:r>
          <a:endParaRPr lang="zh-CN" altLang="en-US" sz="3000" kern="1200" dirty="0"/>
        </a:p>
      </dsp:txBody>
      <dsp:txXfrm>
        <a:off x="4259552" y="1558266"/>
        <a:ext cx="1790599" cy="1760268"/>
      </dsp:txXfrm>
    </dsp:sp>
    <dsp:sp modelId="{E22F415D-2AA1-40C8-AF9A-B958AEED47A5}">
      <dsp:nvSpPr>
        <dsp:cNvPr id="0" name=""/>
        <dsp:cNvSpPr/>
      </dsp:nvSpPr>
      <dsp:spPr>
        <a:xfrm>
          <a:off x="6244430" y="1463040"/>
          <a:ext cx="1981051" cy="1950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超大规模集成电路</a:t>
          </a:r>
          <a:r>
            <a:rPr lang="en-US" altLang="zh-CN" sz="3000" kern="1200" dirty="0"/>
            <a:t>(’80-)</a:t>
          </a:r>
          <a:endParaRPr lang="zh-CN" altLang="en-US" sz="3000" kern="1200" dirty="0"/>
        </a:p>
      </dsp:txBody>
      <dsp:txXfrm>
        <a:off x="6339656" y="1558266"/>
        <a:ext cx="1790599" cy="17602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46BEC-1E1C-49A0-B197-1BE5D592A522}">
      <dsp:nvSpPr>
        <dsp:cNvPr id="0" name=""/>
        <dsp:cNvSpPr/>
      </dsp:nvSpPr>
      <dsp:spPr>
        <a:xfrm rot="19200000">
          <a:off x="1428" y="447"/>
          <a:ext cx="2080199" cy="1352129"/>
        </a:xfrm>
        <a:prstGeom prst="round2Same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45720" rIns="13716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实时控制系统</a:t>
          </a:r>
        </a:p>
      </dsp:txBody>
      <dsp:txXfrm>
        <a:off x="88647" y="58731"/>
        <a:ext cx="1948189" cy="1286124"/>
      </dsp:txXfrm>
    </dsp:sp>
    <dsp:sp modelId="{FF1E4852-A5C6-4375-9982-4443C46C43F2}">
      <dsp:nvSpPr>
        <dsp:cNvPr id="0" name=""/>
        <dsp:cNvSpPr/>
      </dsp:nvSpPr>
      <dsp:spPr>
        <a:xfrm rot="2400000">
          <a:off x="3190956" y="447"/>
          <a:ext cx="2080199" cy="1352129"/>
        </a:xfrm>
        <a:prstGeom prst="round2Same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45720" rIns="13716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实时信息系统</a:t>
          </a:r>
        </a:p>
      </dsp:txBody>
      <dsp:txXfrm>
        <a:off x="3235747" y="58731"/>
        <a:ext cx="1948189" cy="128612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D2C54F-2001-43DC-9924-37067874D309}">
      <dsp:nvSpPr>
        <dsp:cNvPr id="0" name=""/>
        <dsp:cNvSpPr/>
      </dsp:nvSpPr>
      <dsp:spPr>
        <a:xfrm>
          <a:off x="1186310" y="221137"/>
          <a:ext cx="3048181" cy="3048181"/>
        </a:xfrm>
        <a:prstGeom prst="pie">
          <a:avLst>
            <a:gd name="adj1" fmla="val 16200000"/>
            <a:gd name="adj2" fmla="val 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共享</a:t>
          </a:r>
        </a:p>
      </dsp:txBody>
      <dsp:txXfrm>
        <a:off x="2804387" y="852909"/>
        <a:ext cx="1124924" cy="834621"/>
      </dsp:txXfrm>
    </dsp:sp>
    <dsp:sp modelId="{768707B5-57B3-49A1-A0CF-A7F5935B08B5}">
      <dsp:nvSpPr>
        <dsp:cNvPr id="0" name=""/>
        <dsp:cNvSpPr/>
      </dsp:nvSpPr>
      <dsp:spPr>
        <a:xfrm>
          <a:off x="1186310" y="323468"/>
          <a:ext cx="3048181" cy="3048181"/>
        </a:xfrm>
        <a:prstGeom prst="pie">
          <a:avLst>
            <a:gd name="adj1" fmla="val 0"/>
            <a:gd name="adj2" fmla="val 540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不确定性</a:t>
          </a:r>
        </a:p>
      </dsp:txBody>
      <dsp:txXfrm>
        <a:off x="2804387" y="1905257"/>
        <a:ext cx="1124924" cy="834621"/>
      </dsp:txXfrm>
    </dsp:sp>
    <dsp:sp modelId="{6687E47C-606A-4732-A839-81281F87B50F}">
      <dsp:nvSpPr>
        <dsp:cNvPr id="0" name=""/>
        <dsp:cNvSpPr/>
      </dsp:nvSpPr>
      <dsp:spPr>
        <a:xfrm>
          <a:off x="1083979" y="323468"/>
          <a:ext cx="3048181" cy="3048181"/>
        </a:xfrm>
        <a:prstGeom prst="pie">
          <a:avLst>
            <a:gd name="adj1" fmla="val 5400000"/>
            <a:gd name="adj2" fmla="val 1080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虚拟</a:t>
          </a:r>
        </a:p>
      </dsp:txBody>
      <dsp:txXfrm>
        <a:off x="1389160" y="1905257"/>
        <a:ext cx="1124924" cy="834621"/>
      </dsp:txXfrm>
    </dsp:sp>
    <dsp:sp modelId="{6EC8247A-BD80-475C-8346-2AAFCDC48803}">
      <dsp:nvSpPr>
        <dsp:cNvPr id="0" name=""/>
        <dsp:cNvSpPr/>
      </dsp:nvSpPr>
      <dsp:spPr>
        <a:xfrm>
          <a:off x="1083979" y="221137"/>
          <a:ext cx="3048181" cy="3048181"/>
        </a:xfrm>
        <a:prstGeom prst="pie">
          <a:avLst>
            <a:gd name="adj1" fmla="val 10800000"/>
            <a:gd name="adj2" fmla="val 1620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并发</a:t>
          </a:r>
        </a:p>
      </dsp:txBody>
      <dsp:txXfrm>
        <a:off x="1389160" y="852909"/>
        <a:ext cx="1124924" cy="834621"/>
      </dsp:txXfrm>
    </dsp:sp>
    <dsp:sp modelId="{85A2A0F3-D028-42C6-8B12-939A590BE985}">
      <dsp:nvSpPr>
        <dsp:cNvPr id="0" name=""/>
        <dsp:cNvSpPr/>
      </dsp:nvSpPr>
      <dsp:spPr>
        <a:xfrm>
          <a:off x="997613" y="32440"/>
          <a:ext cx="3425575" cy="3425575"/>
        </a:xfrm>
        <a:prstGeom prst="circularArrow">
          <a:avLst>
            <a:gd name="adj1" fmla="val 5085"/>
            <a:gd name="adj2" fmla="val 327528"/>
            <a:gd name="adj3" fmla="val 21272472"/>
            <a:gd name="adj4" fmla="val 16200000"/>
            <a:gd name="adj5" fmla="val 5932"/>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D1A72F6-7B5A-4017-B1CF-A9E8F4AF08D0}">
      <dsp:nvSpPr>
        <dsp:cNvPr id="0" name=""/>
        <dsp:cNvSpPr/>
      </dsp:nvSpPr>
      <dsp:spPr>
        <a:xfrm>
          <a:off x="997613" y="134771"/>
          <a:ext cx="3425575" cy="3425575"/>
        </a:xfrm>
        <a:prstGeom prst="circularArrow">
          <a:avLst>
            <a:gd name="adj1" fmla="val 5085"/>
            <a:gd name="adj2" fmla="val 327528"/>
            <a:gd name="adj3" fmla="val 5072472"/>
            <a:gd name="adj4" fmla="val 0"/>
            <a:gd name="adj5" fmla="val 5932"/>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C1AEE8D-5335-4822-B1CD-6F96D4F4F67A}">
      <dsp:nvSpPr>
        <dsp:cNvPr id="0" name=""/>
        <dsp:cNvSpPr/>
      </dsp:nvSpPr>
      <dsp:spPr>
        <a:xfrm>
          <a:off x="895282" y="134771"/>
          <a:ext cx="3425575" cy="3425575"/>
        </a:xfrm>
        <a:prstGeom prst="circularArrow">
          <a:avLst>
            <a:gd name="adj1" fmla="val 5085"/>
            <a:gd name="adj2" fmla="val 327528"/>
            <a:gd name="adj3" fmla="val 10472472"/>
            <a:gd name="adj4" fmla="val 5400000"/>
            <a:gd name="adj5" fmla="val 5932"/>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9394203-15BB-462D-AB5E-CE1222BD0B3D}">
      <dsp:nvSpPr>
        <dsp:cNvPr id="0" name=""/>
        <dsp:cNvSpPr/>
      </dsp:nvSpPr>
      <dsp:spPr>
        <a:xfrm>
          <a:off x="895282" y="32440"/>
          <a:ext cx="3425575" cy="3425575"/>
        </a:xfrm>
        <a:prstGeom prst="circularArrow">
          <a:avLst>
            <a:gd name="adj1" fmla="val 5085"/>
            <a:gd name="adj2" fmla="val 327528"/>
            <a:gd name="adj3" fmla="val 15872472"/>
            <a:gd name="adj4" fmla="val 10800000"/>
            <a:gd name="adj5" fmla="val 5932"/>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781AC-5CDC-4D2C-9AEC-55707D5DD1AB}">
      <dsp:nvSpPr>
        <dsp:cNvPr id="0" name=""/>
        <dsp:cNvSpPr/>
      </dsp:nvSpPr>
      <dsp:spPr>
        <a:xfrm>
          <a:off x="508000" y="1015999"/>
          <a:ext cx="3048000" cy="3048000"/>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7D54EE8-CFDC-4D7B-81A3-48ECE473D769}">
      <dsp:nvSpPr>
        <dsp:cNvPr id="0" name=""/>
        <dsp:cNvSpPr/>
      </dsp:nvSpPr>
      <dsp:spPr>
        <a:xfrm>
          <a:off x="1117600" y="1625599"/>
          <a:ext cx="1828800" cy="1828800"/>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1B1824B-329E-43C9-8606-B8C26BA5AC54}">
      <dsp:nvSpPr>
        <dsp:cNvPr id="0" name=""/>
        <dsp:cNvSpPr/>
      </dsp:nvSpPr>
      <dsp:spPr>
        <a:xfrm>
          <a:off x="1727200" y="2235200"/>
          <a:ext cx="609600" cy="609600"/>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77152DE-DB94-468F-8CDD-EEC626814643}">
      <dsp:nvSpPr>
        <dsp:cNvPr id="0" name=""/>
        <dsp:cNvSpPr/>
      </dsp:nvSpPr>
      <dsp:spPr>
        <a:xfrm>
          <a:off x="4064000" y="0"/>
          <a:ext cx="1524000" cy="88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zh-CN" altLang="en-US" sz="1800" kern="1200" dirty="0"/>
            <a:t>计算机硬件</a:t>
          </a:r>
        </a:p>
      </dsp:txBody>
      <dsp:txXfrm>
        <a:off x="4064000" y="0"/>
        <a:ext cx="1524000" cy="889000"/>
      </dsp:txXfrm>
    </dsp:sp>
    <dsp:sp modelId="{EB66FB6F-6457-43C4-A5FE-922C0BC57AAB}">
      <dsp:nvSpPr>
        <dsp:cNvPr id="0" name=""/>
        <dsp:cNvSpPr/>
      </dsp:nvSpPr>
      <dsp:spPr>
        <a:xfrm>
          <a:off x="3683000" y="444499"/>
          <a:ext cx="381000" cy="0"/>
        </a:xfrm>
        <a:prstGeom prst="line">
          <a:avLst/>
        </a:prstGeom>
        <a:noFill/>
        <a:ln w="9525"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0">
          <a:scrgbClr r="0" g="0" b="0"/>
        </a:fillRef>
        <a:effectRef idx="1">
          <a:scrgbClr r="0" g="0" b="0"/>
        </a:effectRef>
        <a:fontRef idx="minor"/>
      </dsp:style>
    </dsp:sp>
    <dsp:sp modelId="{1B09B24B-89A4-4D6A-8DB2-88A998A86D84}">
      <dsp:nvSpPr>
        <dsp:cNvPr id="0" name=""/>
        <dsp:cNvSpPr/>
      </dsp:nvSpPr>
      <dsp:spPr>
        <a:xfrm rot="5400000">
          <a:off x="1809242" y="667766"/>
          <a:ext cx="2094991" cy="1649476"/>
        </a:xfrm>
        <a:prstGeom prst="line">
          <a:avLst/>
        </a:prstGeom>
        <a:noFill/>
        <a:ln w="9525"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0">
          <a:scrgbClr r="0" g="0" b="0"/>
        </a:fillRef>
        <a:effectRef idx="1">
          <a:scrgbClr r="0" g="0" b="0"/>
        </a:effectRef>
        <a:fontRef idx="minor"/>
      </dsp:style>
    </dsp:sp>
    <dsp:sp modelId="{ED06BD27-4C9B-4575-A83F-275D789E463C}">
      <dsp:nvSpPr>
        <dsp:cNvPr id="0" name=""/>
        <dsp:cNvSpPr/>
      </dsp:nvSpPr>
      <dsp:spPr>
        <a:xfrm>
          <a:off x="4064000" y="888999"/>
          <a:ext cx="1524000" cy="88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zh-CN" altLang="en-US" sz="1800" kern="1200" dirty="0"/>
            <a:t>核内子系统</a:t>
          </a:r>
          <a:r>
            <a:rPr lang="en-US" altLang="zh-CN" sz="1800" kern="1200" dirty="0"/>
            <a:t>/</a:t>
          </a:r>
          <a:r>
            <a:rPr lang="zh-CN" altLang="en-US" sz="1800" kern="1200" dirty="0"/>
            <a:t>特权模式</a:t>
          </a:r>
          <a:r>
            <a:rPr lang="en-US" altLang="zh-CN" sz="1800" kern="1200" dirty="0"/>
            <a:t>/Kernel Mode</a:t>
          </a:r>
          <a:endParaRPr lang="zh-CN" altLang="en-US" sz="1800" kern="1200" dirty="0"/>
        </a:p>
      </dsp:txBody>
      <dsp:txXfrm>
        <a:off x="4064000" y="888999"/>
        <a:ext cx="1524000" cy="889000"/>
      </dsp:txXfrm>
    </dsp:sp>
    <dsp:sp modelId="{01FB8AB9-443F-4900-B8CB-454284235E2D}">
      <dsp:nvSpPr>
        <dsp:cNvPr id="0" name=""/>
        <dsp:cNvSpPr/>
      </dsp:nvSpPr>
      <dsp:spPr>
        <a:xfrm>
          <a:off x="3683000" y="1333499"/>
          <a:ext cx="381000" cy="0"/>
        </a:xfrm>
        <a:prstGeom prst="line">
          <a:avLst/>
        </a:prstGeom>
        <a:noFill/>
        <a:ln w="9525"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0">
          <a:scrgbClr r="0" g="0" b="0"/>
        </a:fillRef>
        <a:effectRef idx="1">
          <a:scrgbClr r="0" g="0" b="0"/>
        </a:effectRef>
        <a:fontRef idx="minor"/>
      </dsp:style>
    </dsp:sp>
    <dsp:sp modelId="{3D81D80A-0F90-43F4-9EC2-3BE875A6C7AF}">
      <dsp:nvSpPr>
        <dsp:cNvPr id="0" name=""/>
        <dsp:cNvSpPr/>
      </dsp:nvSpPr>
      <dsp:spPr>
        <a:xfrm rot="5400000">
          <a:off x="2258923" y="1542897"/>
          <a:ext cx="1632508" cy="1212596"/>
        </a:xfrm>
        <a:prstGeom prst="line">
          <a:avLst/>
        </a:prstGeom>
        <a:noFill/>
        <a:ln w="9525"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0">
          <a:scrgbClr r="0" g="0" b="0"/>
        </a:fillRef>
        <a:effectRef idx="1">
          <a:scrgbClr r="0" g="0" b="0"/>
        </a:effectRef>
        <a:fontRef idx="minor"/>
      </dsp:style>
    </dsp:sp>
    <dsp:sp modelId="{32D2C3BD-53E8-4E8C-900A-8E3F71A47256}">
      <dsp:nvSpPr>
        <dsp:cNvPr id="0" name=""/>
        <dsp:cNvSpPr/>
      </dsp:nvSpPr>
      <dsp:spPr>
        <a:xfrm>
          <a:off x="4064000" y="1777999"/>
          <a:ext cx="1524000" cy="88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zh-CN" altLang="en-US" sz="1800" kern="1200" dirty="0"/>
            <a:t>核外子系统</a:t>
          </a:r>
          <a:r>
            <a:rPr lang="en-US" altLang="zh-CN" sz="1800" kern="1200" dirty="0"/>
            <a:t>/</a:t>
          </a:r>
          <a:r>
            <a:rPr lang="zh-CN" altLang="en-US" sz="1800" kern="1200" dirty="0"/>
            <a:t>用户模式</a:t>
          </a:r>
          <a:r>
            <a:rPr lang="en-US" altLang="zh-CN" sz="1800" kern="1200" dirty="0"/>
            <a:t>/User Mode</a:t>
          </a:r>
          <a:endParaRPr lang="zh-CN" altLang="en-US" sz="1800" kern="1200" dirty="0"/>
        </a:p>
      </dsp:txBody>
      <dsp:txXfrm>
        <a:off x="4064000" y="1777999"/>
        <a:ext cx="1524000" cy="889000"/>
      </dsp:txXfrm>
    </dsp:sp>
    <dsp:sp modelId="{6988A62D-D4FF-4E7F-BCAF-B0A05974F098}">
      <dsp:nvSpPr>
        <dsp:cNvPr id="0" name=""/>
        <dsp:cNvSpPr/>
      </dsp:nvSpPr>
      <dsp:spPr>
        <a:xfrm>
          <a:off x="3683000" y="2222499"/>
          <a:ext cx="381000" cy="0"/>
        </a:xfrm>
        <a:prstGeom prst="line">
          <a:avLst/>
        </a:prstGeom>
        <a:noFill/>
        <a:ln w="9525"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0">
          <a:scrgbClr r="0" g="0" b="0"/>
        </a:fillRef>
        <a:effectRef idx="1">
          <a:scrgbClr r="0" g="0" b="0"/>
        </a:effectRef>
        <a:fontRef idx="minor"/>
      </dsp:style>
    </dsp:sp>
    <dsp:sp modelId="{B21EB3FC-1329-42B6-9203-0B15EE2069E8}">
      <dsp:nvSpPr>
        <dsp:cNvPr id="0" name=""/>
        <dsp:cNvSpPr/>
      </dsp:nvSpPr>
      <dsp:spPr>
        <a:xfrm rot="5400000">
          <a:off x="2709164" y="2417317"/>
          <a:ext cx="1166368" cy="775716"/>
        </a:xfrm>
        <a:prstGeom prst="line">
          <a:avLst/>
        </a:prstGeom>
        <a:noFill/>
        <a:ln w="9525"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0">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EEB6B-F608-4C2F-B36B-5037E9BD7AB6}">
      <dsp:nvSpPr>
        <dsp:cNvPr id="0" name=""/>
        <dsp:cNvSpPr/>
      </dsp:nvSpPr>
      <dsp:spPr>
        <a:xfrm rot="16200000">
          <a:off x="-1656156" y="1659213"/>
          <a:ext cx="4525963" cy="1207536"/>
        </a:xfrm>
        <a:prstGeom prst="flowChartManualOperati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0" tIns="0" rIns="198438" bIns="0" numCol="1" spcCol="1270" anchor="ctr" anchorCtr="0">
          <a:noAutofit/>
        </a:bodyPr>
        <a:lstStyle/>
        <a:p>
          <a:pPr marL="0" lvl="0" indent="0" algn="ctr" defTabSz="1377950" rtl="0">
            <a:lnSpc>
              <a:spcPct val="90000"/>
            </a:lnSpc>
            <a:spcBef>
              <a:spcPct val="0"/>
            </a:spcBef>
            <a:spcAft>
              <a:spcPct val="35000"/>
            </a:spcAft>
            <a:buNone/>
          </a:pPr>
          <a:r>
            <a:rPr lang="zh-CN" altLang="en-US" sz="3100" kern="1200"/>
            <a:t>操作系统介绍</a:t>
          </a:r>
        </a:p>
      </dsp:txBody>
      <dsp:txXfrm rot="5400000">
        <a:off x="3057" y="905193"/>
        <a:ext cx="1207536" cy="2715577"/>
      </dsp:txXfrm>
    </dsp:sp>
    <dsp:sp modelId="{8351F6F3-8F8E-4471-ADAF-A2E82A31DDD7}">
      <dsp:nvSpPr>
        <dsp:cNvPr id="0" name=""/>
        <dsp:cNvSpPr/>
      </dsp:nvSpPr>
      <dsp:spPr>
        <a:xfrm rot="16200000">
          <a:off x="-358054" y="1659213"/>
          <a:ext cx="4525963" cy="1207536"/>
        </a:xfrm>
        <a:prstGeom prst="flowChartManualOperati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0" tIns="0" rIns="198438" bIns="0" numCol="1" spcCol="1270" anchor="ctr" anchorCtr="0">
          <a:noAutofit/>
        </a:bodyPr>
        <a:lstStyle/>
        <a:p>
          <a:pPr marL="0" lvl="0" indent="0" algn="ctr" defTabSz="1377950" rtl="0">
            <a:lnSpc>
              <a:spcPct val="90000"/>
            </a:lnSpc>
            <a:spcBef>
              <a:spcPct val="0"/>
            </a:spcBef>
            <a:spcAft>
              <a:spcPct val="35000"/>
            </a:spcAft>
            <a:buNone/>
          </a:pPr>
          <a:r>
            <a:rPr lang="zh-CN" altLang="en-US" sz="3100" kern="1200"/>
            <a:t>进程管理</a:t>
          </a:r>
        </a:p>
      </dsp:txBody>
      <dsp:txXfrm rot="5400000">
        <a:off x="1301159" y="905193"/>
        <a:ext cx="1207536" cy="2715577"/>
      </dsp:txXfrm>
    </dsp:sp>
    <dsp:sp modelId="{371D4750-456C-45C7-9B6F-A5979B8B138F}">
      <dsp:nvSpPr>
        <dsp:cNvPr id="0" name=""/>
        <dsp:cNvSpPr/>
      </dsp:nvSpPr>
      <dsp:spPr>
        <a:xfrm rot="16200000">
          <a:off x="940047" y="1659213"/>
          <a:ext cx="4525963" cy="1207536"/>
        </a:xfrm>
        <a:prstGeom prst="flowChartManualOperation">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0" tIns="0" rIns="198438" bIns="0" numCol="1" spcCol="1270" anchor="ctr" anchorCtr="0">
          <a:noAutofit/>
        </a:bodyPr>
        <a:lstStyle/>
        <a:p>
          <a:pPr marL="0" lvl="0" indent="0" algn="ctr" defTabSz="1377950" rtl="0">
            <a:lnSpc>
              <a:spcPct val="90000"/>
            </a:lnSpc>
            <a:spcBef>
              <a:spcPct val="0"/>
            </a:spcBef>
            <a:spcAft>
              <a:spcPct val="35000"/>
            </a:spcAft>
            <a:buNone/>
          </a:pPr>
          <a:r>
            <a:rPr lang="zh-CN" altLang="en-US" sz="3100" kern="1200"/>
            <a:t>处理器调度</a:t>
          </a:r>
        </a:p>
      </dsp:txBody>
      <dsp:txXfrm rot="5400000">
        <a:off x="2599260" y="905193"/>
        <a:ext cx="1207536" cy="2715577"/>
      </dsp:txXfrm>
    </dsp:sp>
    <dsp:sp modelId="{6C282740-FA5C-4DBB-BCDB-1689254AC060}">
      <dsp:nvSpPr>
        <dsp:cNvPr id="0" name=""/>
        <dsp:cNvSpPr/>
      </dsp:nvSpPr>
      <dsp:spPr>
        <a:xfrm rot="16200000">
          <a:off x="2238150" y="1659213"/>
          <a:ext cx="4525963" cy="1207536"/>
        </a:xfrm>
        <a:prstGeom prst="flowChartManualOperation">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0" tIns="0" rIns="198438" bIns="0" numCol="1" spcCol="1270" anchor="ctr" anchorCtr="0">
          <a:noAutofit/>
        </a:bodyPr>
        <a:lstStyle/>
        <a:p>
          <a:pPr marL="0" lvl="0" indent="0" algn="ctr" defTabSz="1377950" rtl="0">
            <a:lnSpc>
              <a:spcPct val="90000"/>
            </a:lnSpc>
            <a:spcBef>
              <a:spcPct val="0"/>
            </a:spcBef>
            <a:spcAft>
              <a:spcPct val="35000"/>
            </a:spcAft>
            <a:buNone/>
          </a:pPr>
          <a:r>
            <a:rPr lang="zh-CN" altLang="en-US" sz="3100" kern="1200"/>
            <a:t>存储器管理</a:t>
          </a:r>
        </a:p>
      </dsp:txBody>
      <dsp:txXfrm rot="5400000">
        <a:off x="3897363" y="905193"/>
        <a:ext cx="1207536" cy="2715577"/>
      </dsp:txXfrm>
    </dsp:sp>
    <dsp:sp modelId="{C7BA8355-F364-4E4B-9BE0-45A5F221D4FD}">
      <dsp:nvSpPr>
        <dsp:cNvPr id="0" name=""/>
        <dsp:cNvSpPr/>
      </dsp:nvSpPr>
      <dsp:spPr>
        <a:xfrm rot="16200000">
          <a:off x="3536252" y="1659213"/>
          <a:ext cx="4525963" cy="1207536"/>
        </a:xfrm>
        <a:prstGeom prst="flowChartManualOperation">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0" tIns="0" rIns="198438" bIns="0" numCol="1" spcCol="1270" anchor="ctr" anchorCtr="0">
          <a:noAutofit/>
        </a:bodyPr>
        <a:lstStyle/>
        <a:p>
          <a:pPr marL="0" lvl="0" indent="0" algn="ctr" defTabSz="1377950" rtl="0">
            <a:lnSpc>
              <a:spcPct val="90000"/>
            </a:lnSpc>
            <a:spcBef>
              <a:spcPct val="0"/>
            </a:spcBef>
            <a:spcAft>
              <a:spcPct val="35000"/>
            </a:spcAft>
            <a:buNone/>
          </a:pPr>
          <a:r>
            <a:rPr lang="zh-CN" altLang="en-US" sz="3100" kern="1200"/>
            <a:t>设备管理</a:t>
          </a:r>
        </a:p>
      </dsp:txBody>
      <dsp:txXfrm rot="5400000">
        <a:off x="5195465" y="905193"/>
        <a:ext cx="1207536" cy="2715577"/>
      </dsp:txXfrm>
    </dsp:sp>
    <dsp:sp modelId="{3034EAD6-F5B1-4FE8-A172-6808104EE75B}">
      <dsp:nvSpPr>
        <dsp:cNvPr id="0" name=""/>
        <dsp:cNvSpPr/>
      </dsp:nvSpPr>
      <dsp:spPr>
        <a:xfrm rot="16200000">
          <a:off x="4834354" y="1659213"/>
          <a:ext cx="4525963" cy="1207536"/>
        </a:xfrm>
        <a:prstGeom prst="flowChartManualOperati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0" tIns="0" rIns="198438" bIns="0" numCol="1" spcCol="1270" anchor="ctr" anchorCtr="0">
          <a:noAutofit/>
        </a:bodyPr>
        <a:lstStyle/>
        <a:p>
          <a:pPr marL="0" lvl="0" indent="0" algn="ctr" defTabSz="1377950" rtl="0">
            <a:lnSpc>
              <a:spcPct val="90000"/>
            </a:lnSpc>
            <a:spcBef>
              <a:spcPct val="0"/>
            </a:spcBef>
            <a:spcAft>
              <a:spcPct val="35000"/>
            </a:spcAft>
            <a:buNone/>
          </a:pPr>
          <a:r>
            <a:rPr lang="zh-CN" altLang="en-US" sz="3100" kern="1200"/>
            <a:t>文件管理</a:t>
          </a:r>
        </a:p>
      </dsp:txBody>
      <dsp:txXfrm rot="5400000">
        <a:off x="6493567" y="905193"/>
        <a:ext cx="1207536" cy="27155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AAD76-07FA-4347-9A06-3BE36EEE162D}">
      <dsp:nvSpPr>
        <dsp:cNvPr id="0" name=""/>
        <dsp:cNvSpPr/>
      </dsp:nvSpPr>
      <dsp:spPr>
        <a:xfrm>
          <a:off x="357" y="168147"/>
          <a:ext cx="2344385" cy="61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marL="0" lvl="0" indent="0" algn="r" defTabSz="1333500">
            <a:lnSpc>
              <a:spcPct val="90000"/>
            </a:lnSpc>
            <a:spcBef>
              <a:spcPct val="0"/>
            </a:spcBef>
            <a:spcAft>
              <a:spcPct val="35000"/>
            </a:spcAft>
            <a:buNone/>
          </a:pPr>
          <a:r>
            <a:rPr lang="zh-CN" altLang="en-US" sz="3000" kern="1200" dirty="0"/>
            <a:t>方便性</a:t>
          </a:r>
        </a:p>
      </dsp:txBody>
      <dsp:txXfrm>
        <a:off x="357" y="168147"/>
        <a:ext cx="2344385" cy="612562"/>
      </dsp:txXfrm>
    </dsp:sp>
    <dsp:sp modelId="{A7D7233F-81ED-413A-928A-59D458484A5F}">
      <dsp:nvSpPr>
        <dsp:cNvPr id="0" name=""/>
        <dsp:cNvSpPr/>
      </dsp:nvSpPr>
      <dsp:spPr>
        <a:xfrm>
          <a:off x="2344743" y="129862"/>
          <a:ext cx="384969" cy="689132"/>
        </a:xfrm>
        <a:prstGeom prst="leftBrace">
          <a:avLst>
            <a:gd name="adj1" fmla="val 35000"/>
            <a:gd name="adj2" fmla="val 50000"/>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5C354B3-0BE5-4338-BA76-28FCF447BAFD}">
      <dsp:nvSpPr>
        <dsp:cNvPr id="0" name=""/>
        <dsp:cNvSpPr/>
      </dsp:nvSpPr>
      <dsp:spPr>
        <a:xfrm>
          <a:off x="2883700" y="129862"/>
          <a:ext cx="5235581" cy="689132"/>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a:t>使计算机更易于使用</a:t>
          </a:r>
        </a:p>
      </dsp:txBody>
      <dsp:txXfrm>
        <a:off x="2883700" y="129862"/>
        <a:ext cx="5235581" cy="689132"/>
      </dsp:txXfrm>
    </dsp:sp>
    <dsp:sp modelId="{7B56C476-147A-46C8-9F35-4686104E4EAA}">
      <dsp:nvSpPr>
        <dsp:cNvPr id="0" name=""/>
        <dsp:cNvSpPr/>
      </dsp:nvSpPr>
      <dsp:spPr>
        <a:xfrm>
          <a:off x="357" y="965280"/>
          <a:ext cx="2344385" cy="61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marL="0" lvl="0" indent="0" algn="r" defTabSz="1333500">
            <a:lnSpc>
              <a:spcPct val="90000"/>
            </a:lnSpc>
            <a:spcBef>
              <a:spcPct val="0"/>
            </a:spcBef>
            <a:spcAft>
              <a:spcPct val="35000"/>
            </a:spcAft>
            <a:buNone/>
          </a:pPr>
          <a:r>
            <a:rPr lang="zh-CN" altLang="en-US" sz="3000" kern="1200" dirty="0"/>
            <a:t>有效性</a:t>
          </a:r>
        </a:p>
      </dsp:txBody>
      <dsp:txXfrm>
        <a:off x="357" y="965280"/>
        <a:ext cx="2344385" cy="612562"/>
      </dsp:txXfrm>
    </dsp:sp>
    <dsp:sp modelId="{70D06D9D-4462-45D3-9DD4-3BCB923053B3}">
      <dsp:nvSpPr>
        <dsp:cNvPr id="0" name=""/>
        <dsp:cNvSpPr/>
      </dsp:nvSpPr>
      <dsp:spPr>
        <a:xfrm>
          <a:off x="2344743" y="926995"/>
          <a:ext cx="384969" cy="689132"/>
        </a:xfrm>
        <a:prstGeom prst="leftBrace">
          <a:avLst>
            <a:gd name="adj1" fmla="val 35000"/>
            <a:gd name="adj2" fmla="val 50000"/>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65FA202-8039-49E9-810A-5204B8E76D0C}">
      <dsp:nvSpPr>
        <dsp:cNvPr id="0" name=""/>
        <dsp:cNvSpPr/>
      </dsp:nvSpPr>
      <dsp:spPr>
        <a:xfrm>
          <a:off x="2883700" y="926995"/>
          <a:ext cx="5235581" cy="689132"/>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a:t>使用计算机资源更加有效</a:t>
          </a:r>
        </a:p>
      </dsp:txBody>
      <dsp:txXfrm>
        <a:off x="2883700" y="926995"/>
        <a:ext cx="5235581" cy="689132"/>
      </dsp:txXfrm>
    </dsp:sp>
    <dsp:sp modelId="{BF476C14-CBA9-45B6-A78E-220C97DF86F0}">
      <dsp:nvSpPr>
        <dsp:cNvPr id="0" name=""/>
        <dsp:cNvSpPr/>
      </dsp:nvSpPr>
      <dsp:spPr>
        <a:xfrm>
          <a:off x="357" y="1762413"/>
          <a:ext cx="2344385" cy="61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marL="0" lvl="0" indent="0" algn="r" defTabSz="1333500">
            <a:lnSpc>
              <a:spcPct val="90000"/>
            </a:lnSpc>
            <a:spcBef>
              <a:spcPct val="0"/>
            </a:spcBef>
            <a:spcAft>
              <a:spcPct val="35000"/>
            </a:spcAft>
            <a:buNone/>
          </a:pPr>
          <a:r>
            <a:rPr lang="zh-CN" altLang="en-US" sz="3000" kern="1200" dirty="0"/>
            <a:t>扩展性</a:t>
          </a:r>
        </a:p>
      </dsp:txBody>
      <dsp:txXfrm>
        <a:off x="357" y="1762413"/>
        <a:ext cx="2344385" cy="612562"/>
      </dsp:txXfrm>
    </dsp:sp>
    <dsp:sp modelId="{6CAD6A11-7F3F-4035-AA79-918B402D1DD4}">
      <dsp:nvSpPr>
        <dsp:cNvPr id="0" name=""/>
        <dsp:cNvSpPr/>
      </dsp:nvSpPr>
      <dsp:spPr>
        <a:xfrm>
          <a:off x="2344743" y="1724128"/>
          <a:ext cx="384969" cy="689132"/>
        </a:xfrm>
        <a:prstGeom prst="leftBrace">
          <a:avLst>
            <a:gd name="adj1" fmla="val 35000"/>
            <a:gd name="adj2" fmla="val 50000"/>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D59F6FE-5F12-48A9-BA44-E6132CB7DCFE}">
      <dsp:nvSpPr>
        <dsp:cNvPr id="0" name=""/>
        <dsp:cNvSpPr/>
      </dsp:nvSpPr>
      <dsp:spPr>
        <a:xfrm>
          <a:off x="2883700" y="1724128"/>
          <a:ext cx="5235581" cy="689132"/>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a:t>可开发、测试引入新功能</a:t>
          </a:r>
        </a:p>
      </dsp:txBody>
      <dsp:txXfrm>
        <a:off x="2883700" y="1724128"/>
        <a:ext cx="5235581" cy="689132"/>
      </dsp:txXfrm>
    </dsp:sp>
    <dsp:sp modelId="{A2D1C985-395E-4047-8BB4-8F8E0DCD76FE}">
      <dsp:nvSpPr>
        <dsp:cNvPr id="0" name=""/>
        <dsp:cNvSpPr/>
      </dsp:nvSpPr>
      <dsp:spPr>
        <a:xfrm>
          <a:off x="357" y="2559545"/>
          <a:ext cx="2344385" cy="61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marL="0" lvl="0" indent="0" algn="r" defTabSz="1333500">
            <a:lnSpc>
              <a:spcPct val="90000"/>
            </a:lnSpc>
            <a:spcBef>
              <a:spcPct val="0"/>
            </a:spcBef>
            <a:spcAft>
              <a:spcPct val="35000"/>
            </a:spcAft>
            <a:buNone/>
          </a:pPr>
          <a:r>
            <a:rPr lang="zh-CN" altLang="en-US" sz="3000" kern="1200" dirty="0"/>
            <a:t>开放性</a:t>
          </a:r>
        </a:p>
      </dsp:txBody>
      <dsp:txXfrm>
        <a:off x="357" y="2559545"/>
        <a:ext cx="2344385" cy="612562"/>
      </dsp:txXfrm>
    </dsp:sp>
    <dsp:sp modelId="{4D76874A-DB72-40F4-9BF3-E3C116638250}">
      <dsp:nvSpPr>
        <dsp:cNvPr id="0" name=""/>
        <dsp:cNvSpPr/>
      </dsp:nvSpPr>
      <dsp:spPr>
        <a:xfrm>
          <a:off x="2344743" y="2521260"/>
          <a:ext cx="384969" cy="689132"/>
        </a:xfrm>
        <a:prstGeom prst="leftBrace">
          <a:avLst>
            <a:gd name="adj1" fmla="val 35000"/>
            <a:gd name="adj2" fmla="val 50000"/>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BEB8A1F-DB03-4410-9754-2A0C6056817D}">
      <dsp:nvSpPr>
        <dsp:cNvPr id="0" name=""/>
        <dsp:cNvSpPr/>
      </dsp:nvSpPr>
      <dsp:spPr>
        <a:xfrm>
          <a:off x="2883700" y="2521260"/>
          <a:ext cx="5235581" cy="689132"/>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a:t>应用程序的可移植和互操作</a:t>
          </a:r>
        </a:p>
      </dsp:txBody>
      <dsp:txXfrm>
        <a:off x="2883700" y="2521260"/>
        <a:ext cx="5235581" cy="6891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35588-659A-49DB-9CB0-5813109E5435}">
      <dsp:nvSpPr>
        <dsp:cNvPr id="0" name=""/>
        <dsp:cNvSpPr/>
      </dsp:nvSpPr>
      <dsp:spPr>
        <a:xfrm>
          <a:off x="1551" y="1577578"/>
          <a:ext cx="1817687" cy="90884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操作系统</a:t>
          </a:r>
        </a:p>
      </dsp:txBody>
      <dsp:txXfrm>
        <a:off x="28170" y="1604197"/>
        <a:ext cx="1764449" cy="855605"/>
      </dsp:txXfrm>
    </dsp:sp>
    <dsp:sp modelId="{6CC00C8E-2E92-4984-89A9-DA677DC83081}">
      <dsp:nvSpPr>
        <dsp:cNvPr id="0" name=""/>
        <dsp:cNvSpPr/>
      </dsp:nvSpPr>
      <dsp:spPr>
        <a:xfrm rot="18289469">
          <a:off x="1546180" y="1489287"/>
          <a:ext cx="1273192" cy="40253"/>
        </a:xfrm>
        <a:custGeom>
          <a:avLst/>
          <a:gdLst/>
          <a:ahLst/>
          <a:cxnLst/>
          <a:rect l="0" t="0" r="0" b="0"/>
          <a:pathLst>
            <a:path>
              <a:moveTo>
                <a:pt x="0" y="20126"/>
              </a:moveTo>
              <a:lnTo>
                <a:pt x="1273192" y="20126"/>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50946" y="1477585"/>
        <a:ext cx="63659" cy="63659"/>
      </dsp:txXfrm>
    </dsp:sp>
    <dsp:sp modelId="{7257A901-4282-47CE-A926-B3F75504BE2E}">
      <dsp:nvSpPr>
        <dsp:cNvPr id="0" name=""/>
        <dsp:cNvSpPr/>
      </dsp:nvSpPr>
      <dsp:spPr>
        <a:xfrm>
          <a:off x="2546314" y="532407"/>
          <a:ext cx="1817687" cy="908843"/>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外部</a:t>
          </a:r>
        </a:p>
      </dsp:txBody>
      <dsp:txXfrm>
        <a:off x="2572933" y="559026"/>
        <a:ext cx="1764449" cy="855605"/>
      </dsp:txXfrm>
    </dsp:sp>
    <dsp:sp modelId="{14C7D263-0B01-49D1-8162-843A841FFA5A}">
      <dsp:nvSpPr>
        <dsp:cNvPr id="0" name=""/>
        <dsp:cNvSpPr/>
      </dsp:nvSpPr>
      <dsp:spPr>
        <a:xfrm rot="19457599">
          <a:off x="4279841" y="705410"/>
          <a:ext cx="895395" cy="40253"/>
        </a:xfrm>
        <a:custGeom>
          <a:avLst/>
          <a:gdLst/>
          <a:ahLst/>
          <a:cxnLst/>
          <a:rect l="0" t="0" r="0" b="0"/>
          <a:pathLst>
            <a:path>
              <a:moveTo>
                <a:pt x="0" y="20126"/>
              </a:moveTo>
              <a:lnTo>
                <a:pt x="895395" y="20126"/>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05154" y="703152"/>
        <a:ext cx="44769" cy="44769"/>
      </dsp:txXfrm>
    </dsp:sp>
    <dsp:sp modelId="{5D85D222-F823-4CEE-81B3-30EEBFDF6791}">
      <dsp:nvSpPr>
        <dsp:cNvPr id="0" name=""/>
        <dsp:cNvSpPr/>
      </dsp:nvSpPr>
      <dsp:spPr>
        <a:xfrm>
          <a:off x="5091076" y="9822"/>
          <a:ext cx="1817687" cy="908843"/>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虚拟机</a:t>
          </a:r>
        </a:p>
      </dsp:txBody>
      <dsp:txXfrm>
        <a:off x="5117695" y="36441"/>
        <a:ext cx="1764449" cy="855605"/>
      </dsp:txXfrm>
    </dsp:sp>
    <dsp:sp modelId="{CDED8EED-EA89-4342-AE55-A52CCD113DB2}">
      <dsp:nvSpPr>
        <dsp:cNvPr id="0" name=""/>
        <dsp:cNvSpPr/>
      </dsp:nvSpPr>
      <dsp:spPr>
        <a:xfrm rot="2142401">
          <a:off x="4279841" y="1227995"/>
          <a:ext cx="895395" cy="40253"/>
        </a:xfrm>
        <a:custGeom>
          <a:avLst/>
          <a:gdLst/>
          <a:ahLst/>
          <a:cxnLst/>
          <a:rect l="0" t="0" r="0" b="0"/>
          <a:pathLst>
            <a:path>
              <a:moveTo>
                <a:pt x="0" y="20126"/>
              </a:moveTo>
              <a:lnTo>
                <a:pt x="895395" y="20126"/>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05154" y="1225737"/>
        <a:ext cx="44769" cy="44769"/>
      </dsp:txXfrm>
    </dsp:sp>
    <dsp:sp modelId="{8F7CCA62-3F0C-4AF4-AAB7-855605B82A86}">
      <dsp:nvSpPr>
        <dsp:cNvPr id="0" name=""/>
        <dsp:cNvSpPr/>
      </dsp:nvSpPr>
      <dsp:spPr>
        <a:xfrm>
          <a:off x="5091076" y="1054992"/>
          <a:ext cx="1817687" cy="908843"/>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用户环境</a:t>
          </a:r>
        </a:p>
      </dsp:txBody>
      <dsp:txXfrm>
        <a:off x="5117695" y="1081611"/>
        <a:ext cx="1764449" cy="855605"/>
      </dsp:txXfrm>
    </dsp:sp>
    <dsp:sp modelId="{4623257F-3072-4F71-AA3B-A216187541A8}">
      <dsp:nvSpPr>
        <dsp:cNvPr id="0" name=""/>
        <dsp:cNvSpPr/>
      </dsp:nvSpPr>
      <dsp:spPr>
        <a:xfrm rot="3310531">
          <a:off x="1546180" y="2534458"/>
          <a:ext cx="1273192" cy="40253"/>
        </a:xfrm>
        <a:custGeom>
          <a:avLst/>
          <a:gdLst/>
          <a:ahLst/>
          <a:cxnLst/>
          <a:rect l="0" t="0" r="0" b="0"/>
          <a:pathLst>
            <a:path>
              <a:moveTo>
                <a:pt x="0" y="20126"/>
              </a:moveTo>
              <a:lnTo>
                <a:pt x="1273192" y="20126"/>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50946" y="2522755"/>
        <a:ext cx="63659" cy="63659"/>
      </dsp:txXfrm>
    </dsp:sp>
    <dsp:sp modelId="{D1F91E3D-5F7E-47EF-BCA1-3398AA0970D7}">
      <dsp:nvSpPr>
        <dsp:cNvPr id="0" name=""/>
        <dsp:cNvSpPr/>
      </dsp:nvSpPr>
      <dsp:spPr>
        <a:xfrm>
          <a:off x="2546314" y="2622748"/>
          <a:ext cx="1817687" cy="908843"/>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内部</a:t>
          </a:r>
        </a:p>
      </dsp:txBody>
      <dsp:txXfrm>
        <a:off x="2572933" y="2649367"/>
        <a:ext cx="1764449" cy="855605"/>
      </dsp:txXfrm>
    </dsp:sp>
    <dsp:sp modelId="{43F1652F-6E4F-4FDD-86E2-B153FFF64CDF}">
      <dsp:nvSpPr>
        <dsp:cNvPr id="0" name=""/>
        <dsp:cNvSpPr/>
      </dsp:nvSpPr>
      <dsp:spPr>
        <a:xfrm rot="19457599">
          <a:off x="4279841" y="2795750"/>
          <a:ext cx="895395" cy="40253"/>
        </a:xfrm>
        <a:custGeom>
          <a:avLst/>
          <a:gdLst/>
          <a:ahLst/>
          <a:cxnLst/>
          <a:rect l="0" t="0" r="0" b="0"/>
          <a:pathLst>
            <a:path>
              <a:moveTo>
                <a:pt x="0" y="20126"/>
              </a:moveTo>
              <a:lnTo>
                <a:pt x="895395" y="20126"/>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05154" y="2793492"/>
        <a:ext cx="44769" cy="44769"/>
      </dsp:txXfrm>
    </dsp:sp>
    <dsp:sp modelId="{E889AA76-21DD-4318-8854-30992D25BF51}">
      <dsp:nvSpPr>
        <dsp:cNvPr id="0" name=""/>
        <dsp:cNvSpPr/>
      </dsp:nvSpPr>
      <dsp:spPr>
        <a:xfrm>
          <a:off x="5091076" y="2100163"/>
          <a:ext cx="1817687" cy="908843"/>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作业管理</a:t>
          </a:r>
        </a:p>
      </dsp:txBody>
      <dsp:txXfrm>
        <a:off x="5117695" y="2126782"/>
        <a:ext cx="1764449" cy="855605"/>
      </dsp:txXfrm>
    </dsp:sp>
    <dsp:sp modelId="{21370C7E-3B64-4993-86FF-2588E50034E4}">
      <dsp:nvSpPr>
        <dsp:cNvPr id="0" name=""/>
        <dsp:cNvSpPr/>
      </dsp:nvSpPr>
      <dsp:spPr>
        <a:xfrm rot="2142401">
          <a:off x="4279841" y="3318335"/>
          <a:ext cx="895395" cy="40253"/>
        </a:xfrm>
        <a:custGeom>
          <a:avLst/>
          <a:gdLst/>
          <a:ahLst/>
          <a:cxnLst/>
          <a:rect l="0" t="0" r="0" b="0"/>
          <a:pathLst>
            <a:path>
              <a:moveTo>
                <a:pt x="0" y="20126"/>
              </a:moveTo>
              <a:lnTo>
                <a:pt x="895395" y="20126"/>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05154" y="3316078"/>
        <a:ext cx="44769" cy="44769"/>
      </dsp:txXfrm>
    </dsp:sp>
    <dsp:sp modelId="{9A603D91-0DF2-4F1D-8E93-F79420239629}">
      <dsp:nvSpPr>
        <dsp:cNvPr id="0" name=""/>
        <dsp:cNvSpPr/>
      </dsp:nvSpPr>
      <dsp:spPr>
        <a:xfrm>
          <a:off x="5091076" y="3145333"/>
          <a:ext cx="1817687" cy="908843"/>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资源管理</a:t>
          </a:r>
        </a:p>
      </dsp:txBody>
      <dsp:txXfrm>
        <a:off x="5117695" y="3171952"/>
        <a:ext cx="1764449" cy="8556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E4094-E968-4E72-8535-3E7D5520A9E8}">
      <dsp:nvSpPr>
        <dsp:cNvPr id="0" name=""/>
        <dsp:cNvSpPr/>
      </dsp:nvSpPr>
      <dsp:spPr>
        <a:xfrm>
          <a:off x="-2871068" y="-442425"/>
          <a:ext cx="3425698" cy="3425698"/>
        </a:xfrm>
        <a:prstGeom prst="blockArc">
          <a:avLst>
            <a:gd name="adj1" fmla="val 18900000"/>
            <a:gd name="adj2" fmla="val 2700000"/>
            <a:gd name="adj3" fmla="val 631"/>
          </a:avLst>
        </a:pr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A612214-BE05-459B-ABA2-17AEF1AD2D26}">
      <dsp:nvSpPr>
        <dsp:cNvPr id="0" name=""/>
        <dsp:cNvSpPr/>
      </dsp:nvSpPr>
      <dsp:spPr>
        <a:xfrm>
          <a:off x="291049" y="195340"/>
          <a:ext cx="3450289" cy="390883"/>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0264" tIns="48260" rIns="48260" bIns="48260" numCol="1" spcCol="1270" anchor="ctr" anchorCtr="0">
          <a:noAutofit/>
        </a:bodyPr>
        <a:lstStyle/>
        <a:p>
          <a:pPr marL="0" lvl="0" indent="0" algn="l" defTabSz="844550">
            <a:lnSpc>
              <a:spcPct val="90000"/>
            </a:lnSpc>
            <a:spcBef>
              <a:spcPct val="0"/>
            </a:spcBef>
            <a:spcAft>
              <a:spcPct val="35000"/>
            </a:spcAft>
            <a:buNone/>
          </a:pPr>
          <a:r>
            <a:rPr lang="zh-CN" altLang="en-US" sz="1900" kern="1200" dirty="0"/>
            <a:t>监视资源：</a:t>
          </a:r>
          <a:r>
            <a:rPr lang="en-US" altLang="zh-CN" sz="1900" kern="1200" dirty="0"/>
            <a:t>Monitoring</a:t>
          </a:r>
          <a:endParaRPr lang="zh-CN" altLang="en-US" sz="1900" kern="1200" dirty="0"/>
        </a:p>
      </dsp:txBody>
      <dsp:txXfrm>
        <a:off x="291049" y="195340"/>
        <a:ext cx="3450289" cy="390883"/>
      </dsp:txXfrm>
    </dsp:sp>
    <dsp:sp modelId="{E800DA0D-0B46-4D48-B355-6F04B82C7CC6}">
      <dsp:nvSpPr>
        <dsp:cNvPr id="0" name=""/>
        <dsp:cNvSpPr/>
      </dsp:nvSpPr>
      <dsp:spPr>
        <a:xfrm>
          <a:off x="46746" y="146479"/>
          <a:ext cx="488604" cy="488604"/>
        </a:xfrm>
        <a:prstGeom prst="ellipse">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C9AD6AC-29E7-4E03-B996-DDBEAC1F14D8}">
      <dsp:nvSpPr>
        <dsp:cNvPr id="0" name=""/>
        <dsp:cNvSpPr/>
      </dsp:nvSpPr>
      <dsp:spPr>
        <a:xfrm>
          <a:off x="515152" y="781767"/>
          <a:ext cx="3226186" cy="390883"/>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0264" tIns="48260" rIns="48260" bIns="48260" numCol="1" spcCol="1270" anchor="ctr" anchorCtr="0">
          <a:noAutofit/>
        </a:bodyPr>
        <a:lstStyle/>
        <a:p>
          <a:pPr marL="0" lvl="0" indent="0" algn="l" defTabSz="844550">
            <a:lnSpc>
              <a:spcPct val="90000"/>
            </a:lnSpc>
            <a:spcBef>
              <a:spcPct val="0"/>
            </a:spcBef>
            <a:spcAft>
              <a:spcPct val="35000"/>
            </a:spcAft>
            <a:buNone/>
          </a:pPr>
          <a:r>
            <a:rPr lang="zh-CN" altLang="en-US" sz="1900" kern="1200" dirty="0"/>
            <a:t>分配资源：</a:t>
          </a:r>
          <a:r>
            <a:rPr lang="en-US" altLang="zh-CN" sz="1900" kern="1200" dirty="0"/>
            <a:t>Allocation</a:t>
          </a:r>
          <a:endParaRPr lang="zh-CN" altLang="en-US" sz="1900" kern="1200" dirty="0"/>
        </a:p>
      </dsp:txBody>
      <dsp:txXfrm>
        <a:off x="515152" y="781767"/>
        <a:ext cx="3226186" cy="390883"/>
      </dsp:txXfrm>
    </dsp:sp>
    <dsp:sp modelId="{69E030E5-6DE3-46C6-8579-9C63A5C25762}">
      <dsp:nvSpPr>
        <dsp:cNvPr id="0" name=""/>
        <dsp:cNvSpPr/>
      </dsp:nvSpPr>
      <dsp:spPr>
        <a:xfrm>
          <a:off x="270849" y="732907"/>
          <a:ext cx="488604" cy="488604"/>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722FACD-DEAA-480D-B8FA-420BCB611ED9}">
      <dsp:nvSpPr>
        <dsp:cNvPr id="0" name=""/>
        <dsp:cNvSpPr/>
      </dsp:nvSpPr>
      <dsp:spPr>
        <a:xfrm>
          <a:off x="515152" y="1368195"/>
          <a:ext cx="3226186" cy="390883"/>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0264" tIns="48260" rIns="48260" bIns="48260" numCol="1" spcCol="1270" anchor="ctr" anchorCtr="0">
          <a:noAutofit/>
        </a:bodyPr>
        <a:lstStyle/>
        <a:p>
          <a:pPr marL="0" lvl="0" indent="0" algn="l" defTabSz="844550">
            <a:lnSpc>
              <a:spcPct val="90000"/>
            </a:lnSpc>
            <a:spcBef>
              <a:spcPct val="0"/>
            </a:spcBef>
            <a:spcAft>
              <a:spcPct val="35000"/>
            </a:spcAft>
            <a:buNone/>
          </a:pPr>
          <a:r>
            <a:rPr lang="zh-CN" altLang="en-US" sz="1900" kern="1200" dirty="0"/>
            <a:t>回收资源：</a:t>
          </a:r>
          <a:r>
            <a:rPr lang="en-US" altLang="zh-CN" sz="1900" kern="1200" dirty="0"/>
            <a:t>Recycling</a:t>
          </a:r>
          <a:endParaRPr lang="zh-CN" altLang="en-US" sz="1900" kern="1200" dirty="0"/>
        </a:p>
      </dsp:txBody>
      <dsp:txXfrm>
        <a:off x="515152" y="1368195"/>
        <a:ext cx="3226186" cy="390883"/>
      </dsp:txXfrm>
    </dsp:sp>
    <dsp:sp modelId="{F068D0D3-B508-439A-9A85-CE09A0E68226}">
      <dsp:nvSpPr>
        <dsp:cNvPr id="0" name=""/>
        <dsp:cNvSpPr/>
      </dsp:nvSpPr>
      <dsp:spPr>
        <a:xfrm>
          <a:off x="270849" y="1319334"/>
          <a:ext cx="488604" cy="488604"/>
        </a:xfrm>
        <a:prstGeom prst="ellipse">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DE27C09-8DDC-4C6A-A2C2-CF9870A9F724}">
      <dsp:nvSpPr>
        <dsp:cNvPr id="0" name=""/>
        <dsp:cNvSpPr/>
      </dsp:nvSpPr>
      <dsp:spPr>
        <a:xfrm>
          <a:off x="291049" y="1954622"/>
          <a:ext cx="3450289" cy="390883"/>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0264" tIns="48260" rIns="48260" bIns="48260" numCol="1" spcCol="1270" anchor="ctr" anchorCtr="0">
          <a:noAutofit/>
        </a:bodyPr>
        <a:lstStyle/>
        <a:p>
          <a:pPr marL="0" lvl="0" indent="0" algn="l" defTabSz="844550">
            <a:lnSpc>
              <a:spcPct val="90000"/>
            </a:lnSpc>
            <a:spcBef>
              <a:spcPct val="0"/>
            </a:spcBef>
            <a:spcAft>
              <a:spcPct val="35000"/>
            </a:spcAft>
            <a:buNone/>
          </a:pPr>
          <a:r>
            <a:rPr lang="zh-CN" altLang="en-US" sz="1900" kern="1200" dirty="0"/>
            <a:t>保护资源：</a:t>
          </a:r>
          <a:r>
            <a:rPr lang="en-US" altLang="zh-CN" sz="1900" kern="1200" dirty="0"/>
            <a:t>Protection</a:t>
          </a:r>
          <a:endParaRPr lang="zh-CN" altLang="en-US" sz="1900" kern="1200" dirty="0"/>
        </a:p>
      </dsp:txBody>
      <dsp:txXfrm>
        <a:off x="291049" y="1954622"/>
        <a:ext cx="3450289" cy="390883"/>
      </dsp:txXfrm>
    </dsp:sp>
    <dsp:sp modelId="{3906793E-08BE-4240-AA2A-1EB126D23DEB}">
      <dsp:nvSpPr>
        <dsp:cNvPr id="0" name=""/>
        <dsp:cNvSpPr/>
      </dsp:nvSpPr>
      <dsp:spPr>
        <a:xfrm>
          <a:off x="46746" y="1905762"/>
          <a:ext cx="488604" cy="488604"/>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07AD7B-59F4-4490-BFCD-998FA3D40E12}">
      <dsp:nvSpPr>
        <dsp:cNvPr id="0" name=""/>
        <dsp:cNvSpPr/>
      </dsp:nvSpPr>
      <dsp:spPr>
        <a:xfrm>
          <a:off x="3378435" y="1568"/>
          <a:ext cx="1472728" cy="1472728"/>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rtl="0">
            <a:lnSpc>
              <a:spcPct val="90000"/>
            </a:lnSpc>
            <a:spcBef>
              <a:spcPct val="0"/>
            </a:spcBef>
            <a:spcAft>
              <a:spcPct val="35000"/>
            </a:spcAft>
            <a:buNone/>
          </a:pPr>
          <a:r>
            <a:rPr lang="zh-CN" sz="2500" kern="1200" dirty="0"/>
            <a:t>处理机管理</a:t>
          </a:r>
        </a:p>
      </dsp:txBody>
      <dsp:txXfrm>
        <a:off x="3594111" y="217244"/>
        <a:ext cx="1041376" cy="1041376"/>
      </dsp:txXfrm>
    </dsp:sp>
    <dsp:sp modelId="{43215F1E-6D96-4328-A7AF-C07B0664E4C8}">
      <dsp:nvSpPr>
        <dsp:cNvPr id="0" name=""/>
        <dsp:cNvSpPr/>
      </dsp:nvSpPr>
      <dsp:spPr>
        <a:xfrm rot="2160000">
          <a:off x="4804447" y="1132429"/>
          <a:ext cx="390786" cy="497045"/>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4815642" y="1197383"/>
        <a:ext cx="273550" cy="298227"/>
      </dsp:txXfrm>
    </dsp:sp>
    <dsp:sp modelId="{0F59D7BF-0D06-4700-9C62-2FE2EAA4967C}">
      <dsp:nvSpPr>
        <dsp:cNvPr id="0" name=""/>
        <dsp:cNvSpPr/>
      </dsp:nvSpPr>
      <dsp:spPr>
        <a:xfrm>
          <a:off x="5166413" y="1300609"/>
          <a:ext cx="1472728" cy="1472728"/>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rtl="0">
            <a:lnSpc>
              <a:spcPct val="90000"/>
            </a:lnSpc>
            <a:spcBef>
              <a:spcPct val="0"/>
            </a:spcBef>
            <a:spcAft>
              <a:spcPct val="35000"/>
            </a:spcAft>
            <a:buNone/>
          </a:pPr>
          <a:r>
            <a:rPr lang="zh-CN" sz="2500" kern="1200" dirty="0"/>
            <a:t>存储器管理</a:t>
          </a:r>
        </a:p>
      </dsp:txBody>
      <dsp:txXfrm>
        <a:off x="5382089" y="1516285"/>
        <a:ext cx="1041376" cy="1041376"/>
      </dsp:txXfrm>
    </dsp:sp>
    <dsp:sp modelId="{0E683F4E-59AF-4C53-BCA1-C7E582DED249}">
      <dsp:nvSpPr>
        <dsp:cNvPr id="0" name=""/>
        <dsp:cNvSpPr/>
      </dsp:nvSpPr>
      <dsp:spPr>
        <a:xfrm rot="6480000">
          <a:off x="5369328" y="2828879"/>
          <a:ext cx="390786" cy="497045"/>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rot="10800000">
        <a:off x="5446060" y="2872539"/>
        <a:ext cx="273550" cy="298227"/>
      </dsp:txXfrm>
    </dsp:sp>
    <dsp:sp modelId="{CFFCB78D-F827-4488-8C90-6133541456EF}">
      <dsp:nvSpPr>
        <dsp:cNvPr id="0" name=""/>
        <dsp:cNvSpPr/>
      </dsp:nvSpPr>
      <dsp:spPr>
        <a:xfrm>
          <a:off x="4483466" y="3402503"/>
          <a:ext cx="1472728" cy="1472728"/>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rtl="0">
            <a:lnSpc>
              <a:spcPct val="90000"/>
            </a:lnSpc>
            <a:spcBef>
              <a:spcPct val="0"/>
            </a:spcBef>
            <a:spcAft>
              <a:spcPct val="35000"/>
            </a:spcAft>
            <a:buNone/>
          </a:pPr>
          <a:r>
            <a:rPr lang="zh-CN" sz="2500" kern="1200" dirty="0"/>
            <a:t>设备管理</a:t>
          </a:r>
        </a:p>
      </dsp:txBody>
      <dsp:txXfrm>
        <a:off x="4699142" y="3618179"/>
        <a:ext cx="1041376" cy="1041376"/>
      </dsp:txXfrm>
    </dsp:sp>
    <dsp:sp modelId="{74C5CEA7-BAF7-46F9-B576-93A3BD319D70}">
      <dsp:nvSpPr>
        <dsp:cNvPr id="0" name=""/>
        <dsp:cNvSpPr/>
      </dsp:nvSpPr>
      <dsp:spPr>
        <a:xfrm rot="10800000">
          <a:off x="3930466" y="3890344"/>
          <a:ext cx="390786" cy="497045"/>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rot="10800000">
        <a:off x="4047702" y="3989753"/>
        <a:ext cx="273550" cy="298227"/>
      </dsp:txXfrm>
    </dsp:sp>
    <dsp:sp modelId="{3BE97FDA-8594-445E-93E5-A2DA502603E5}">
      <dsp:nvSpPr>
        <dsp:cNvPr id="0" name=""/>
        <dsp:cNvSpPr/>
      </dsp:nvSpPr>
      <dsp:spPr>
        <a:xfrm>
          <a:off x="2273404" y="3402503"/>
          <a:ext cx="1472728" cy="1472728"/>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rtl="0">
            <a:lnSpc>
              <a:spcPct val="90000"/>
            </a:lnSpc>
            <a:spcBef>
              <a:spcPct val="0"/>
            </a:spcBef>
            <a:spcAft>
              <a:spcPct val="35000"/>
            </a:spcAft>
            <a:buNone/>
          </a:pPr>
          <a:r>
            <a:rPr lang="zh-CN" sz="2500" kern="1200" dirty="0"/>
            <a:t>文件管理</a:t>
          </a:r>
        </a:p>
      </dsp:txBody>
      <dsp:txXfrm>
        <a:off x="2489080" y="3618179"/>
        <a:ext cx="1041376" cy="1041376"/>
      </dsp:txXfrm>
    </dsp:sp>
    <dsp:sp modelId="{081F27A0-DCD2-4679-98B1-C20450866FC6}">
      <dsp:nvSpPr>
        <dsp:cNvPr id="0" name=""/>
        <dsp:cNvSpPr/>
      </dsp:nvSpPr>
      <dsp:spPr>
        <a:xfrm rot="15120000">
          <a:off x="2476320" y="2849916"/>
          <a:ext cx="390786" cy="497045"/>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rot="10800000">
        <a:off x="2553052" y="3005074"/>
        <a:ext cx="273550" cy="298227"/>
      </dsp:txXfrm>
    </dsp:sp>
    <dsp:sp modelId="{B4C851C7-CA6A-4930-B010-EB401D478515}">
      <dsp:nvSpPr>
        <dsp:cNvPr id="0" name=""/>
        <dsp:cNvSpPr/>
      </dsp:nvSpPr>
      <dsp:spPr>
        <a:xfrm>
          <a:off x="1590458" y="1300609"/>
          <a:ext cx="1472728" cy="1472728"/>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rtl="0">
            <a:lnSpc>
              <a:spcPct val="90000"/>
            </a:lnSpc>
            <a:spcBef>
              <a:spcPct val="0"/>
            </a:spcBef>
            <a:spcAft>
              <a:spcPct val="35000"/>
            </a:spcAft>
            <a:buNone/>
          </a:pPr>
          <a:r>
            <a:rPr lang="zh-CN" sz="2500" kern="1200" dirty="0"/>
            <a:t>用户接口 </a:t>
          </a:r>
        </a:p>
      </dsp:txBody>
      <dsp:txXfrm>
        <a:off x="1806134" y="1516285"/>
        <a:ext cx="1041376" cy="1041376"/>
      </dsp:txXfrm>
    </dsp:sp>
    <dsp:sp modelId="{43675479-3BEE-407D-987B-F542B2A6E69C}">
      <dsp:nvSpPr>
        <dsp:cNvPr id="0" name=""/>
        <dsp:cNvSpPr/>
      </dsp:nvSpPr>
      <dsp:spPr>
        <a:xfrm rot="19440000">
          <a:off x="3016470" y="1145431"/>
          <a:ext cx="390786" cy="497045"/>
        </a:xfrm>
        <a:prstGeom prst="rightArrow">
          <a:avLst>
            <a:gd name="adj1" fmla="val 60000"/>
            <a:gd name="adj2" fmla="val 5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3027665" y="1279295"/>
        <a:ext cx="273550" cy="2982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8898C-465C-4BFB-9ED6-6FF0BD40116F}">
      <dsp:nvSpPr>
        <dsp:cNvPr id="0" name=""/>
        <dsp:cNvSpPr/>
      </dsp:nvSpPr>
      <dsp:spPr>
        <a:xfrm rot="16200000">
          <a:off x="551976" y="-551976"/>
          <a:ext cx="1754684" cy="2858637"/>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控制</a:t>
          </a:r>
          <a:br>
            <a:rPr lang="en-US" altLang="zh-CN" sz="2700" kern="1200" dirty="0"/>
          </a:br>
          <a:r>
            <a:rPr lang="en-US" altLang="zh-CN" sz="2700" kern="1200" dirty="0"/>
            <a:t>Controlling</a:t>
          </a:r>
          <a:endParaRPr lang="zh-CN" altLang="en-US" sz="2700" kern="1200" dirty="0"/>
        </a:p>
      </dsp:txBody>
      <dsp:txXfrm rot="5400000">
        <a:off x="0" y="0"/>
        <a:ext cx="2858637" cy="1316013"/>
      </dsp:txXfrm>
    </dsp:sp>
    <dsp:sp modelId="{1627198A-1B61-423A-A57E-2107ABE2E71A}">
      <dsp:nvSpPr>
        <dsp:cNvPr id="0" name=""/>
        <dsp:cNvSpPr/>
      </dsp:nvSpPr>
      <dsp:spPr>
        <a:xfrm>
          <a:off x="2858637" y="0"/>
          <a:ext cx="2858637" cy="1754684"/>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调度</a:t>
          </a:r>
          <a:br>
            <a:rPr lang="en-US" altLang="zh-CN" sz="2700" kern="1200" dirty="0"/>
          </a:br>
          <a:r>
            <a:rPr lang="en-US" altLang="zh-CN" sz="2700" kern="1200" dirty="0"/>
            <a:t>Scheduling</a:t>
          </a:r>
          <a:endParaRPr lang="zh-CN" altLang="en-US" sz="2700" kern="1200" dirty="0"/>
        </a:p>
      </dsp:txBody>
      <dsp:txXfrm>
        <a:off x="2858637" y="0"/>
        <a:ext cx="2858637" cy="1316013"/>
      </dsp:txXfrm>
    </dsp:sp>
    <dsp:sp modelId="{AA319BEB-F921-41CB-8D0E-CDF1C8DF85E7}">
      <dsp:nvSpPr>
        <dsp:cNvPr id="0" name=""/>
        <dsp:cNvSpPr/>
      </dsp:nvSpPr>
      <dsp:spPr>
        <a:xfrm rot="10800000">
          <a:off x="0" y="1754684"/>
          <a:ext cx="2858637" cy="1754684"/>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同步</a:t>
          </a:r>
          <a:br>
            <a:rPr lang="en-US" altLang="zh-CN" sz="2700" kern="1200" dirty="0"/>
          </a:br>
          <a:r>
            <a:rPr lang="en-US" altLang="zh-CN" sz="2700" kern="1200" dirty="0"/>
            <a:t>Synchronization</a:t>
          </a:r>
          <a:endParaRPr lang="zh-CN" altLang="en-US" sz="2700" kern="1200" dirty="0"/>
        </a:p>
      </dsp:txBody>
      <dsp:txXfrm rot="10800000">
        <a:off x="0" y="2193355"/>
        <a:ext cx="2858637" cy="1316013"/>
      </dsp:txXfrm>
    </dsp:sp>
    <dsp:sp modelId="{989531CC-4865-4BB6-856A-5577567D58D7}">
      <dsp:nvSpPr>
        <dsp:cNvPr id="0" name=""/>
        <dsp:cNvSpPr/>
      </dsp:nvSpPr>
      <dsp:spPr>
        <a:xfrm rot="5400000">
          <a:off x="3410614" y="1202708"/>
          <a:ext cx="1754684" cy="2858637"/>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通信</a:t>
          </a:r>
          <a:br>
            <a:rPr lang="en-US" altLang="zh-CN" sz="2700" kern="1200" dirty="0"/>
          </a:br>
          <a:r>
            <a:rPr lang="en-US" altLang="zh-CN" sz="2700" kern="1200" dirty="0"/>
            <a:t>Communication</a:t>
          </a:r>
          <a:endParaRPr lang="zh-CN" altLang="en-US" sz="2700" kern="1200" dirty="0"/>
        </a:p>
      </dsp:txBody>
      <dsp:txXfrm rot="-5400000">
        <a:off x="2858637" y="2193355"/>
        <a:ext cx="2858637" cy="1316013"/>
      </dsp:txXfrm>
    </dsp:sp>
    <dsp:sp modelId="{6427245F-9716-4376-A175-EE8468D50FC8}">
      <dsp:nvSpPr>
        <dsp:cNvPr id="0" name=""/>
        <dsp:cNvSpPr/>
      </dsp:nvSpPr>
      <dsp:spPr>
        <a:xfrm>
          <a:off x="2001046" y="1316013"/>
          <a:ext cx="1715182" cy="877342"/>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进程管理</a:t>
          </a:r>
        </a:p>
      </dsp:txBody>
      <dsp:txXfrm>
        <a:off x="2043874" y="1358841"/>
        <a:ext cx="1629526" cy="7916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8898C-465C-4BFB-9ED6-6FF0BD40116F}">
      <dsp:nvSpPr>
        <dsp:cNvPr id="0" name=""/>
        <dsp:cNvSpPr/>
      </dsp:nvSpPr>
      <dsp:spPr>
        <a:xfrm rot="16200000">
          <a:off x="551976" y="-551976"/>
          <a:ext cx="1754684" cy="2858637"/>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分配</a:t>
          </a:r>
          <a:br>
            <a:rPr lang="en-US" altLang="zh-CN" sz="2700" kern="1200" dirty="0"/>
          </a:br>
          <a:r>
            <a:rPr lang="en-US" altLang="zh-CN" sz="2700" kern="1200" dirty="0"/>
            <a:t>Allocation</a:t>
          </a:r>
          <a:endParaRPr lang="zh-CN" altLang="en-US" sz="2700" kern="1200" dirty="0"/>
        </a:p>
      </dsp:txBody>
      <dsp:txXfrm rot="5400000">
        <a:off x="0" y="0"/>
        <a:ext cx="2858637" cy="1316013"/>
      </dsp:txXfrm>
    </dsp:sp>
    <dsp:sp modelId="{1627198A-1B61-423A-A57E-2107ABE2E71A}">
      <dsp:nvSpPr>
        <dsp:cNvPr id="0" name=""/>
        <dsp:cNvSpPr/>
      </dsp:nvSpPr>
      <dsp:spPr>
        <a:xfrm>
          <a:off x="2858637" y="0"/>
          <a:ext cx="2858637" cy="1754684"/>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保护</a:t>
          </a:r>
          <a:br>
            <a:rPr lang="en-US" altLang="zh-CN" sz="2700" kern="1200" dirty="0"/>
          </a:br>
          <a:r>
            <a:rPr lang="en-US" altLang="zh-CN" sz="2700" kern="1200" dirty="0"/>
            <a:t>Protection</a:t>
          </a:r>
          <a:endParaRPr lang="zh-CN" altLang="en-US" sz="2700" kern="1200" dirty="0"/>
        </a:p>
      </dsp:txBody>
      <dsp:txXfrm>
        <a:off x="2858637" y="0"/>
        <a:ext cx="2858637" cy="1316013"/>
      </dsp:txXfrm>
    </dsp:sp>
    <dsp:sp modelId="{AA319BEB-F921-41CB-8D0E-CDF1C8DF85E7}">
      <dsp:nvSpPr>
        <dsp:cNvPr id="0" name=""/>
        <dsp:cNvSpPr/>
      </dsp:nvSpPr>
      <dsp:spPr>
        <a:xfrm rot="10800000">
          <a:off x="0" y="1754684"/>
          <a:ext cx="2858637" cy="1754684"/>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映射</a:t>
          </a:r>
          <a:br>
            <a:rPr lang="en-US" altLang="zh-CN" sz="2700" kern="1200" dirty="0"/>
          </a:br>
          <a:r>
            <a:rPr lang="en-US" altLang="zh-CN" sz="2700" kern="1200" dirty="0"/>
            <a:t>Mapping</a:t>
          </a:r>
          <a:endParaRPr lang="zh-CN" altLang="en-US" sz="2700" kern="1200" dirty="0"/>
        </a:p>
      </dsp:txBody>
      <dsp:txXfrm rot="10800000">
        <a:off x="0" y="2193355"/>
        <a:ext cx="2858637" cy="1316013"/>
      </dsp:txXfrm>
    </dsp:sp>
    <dsp:sp modelId="{989531CC-4865-4BB6-856A-5577567D58D7}">
      <dsp:nvSpPr>
        <dsp:cNvPr id="0" name=""/>
        <dsp:cNvSpPr/>
      </dsp:nvSpPr>
      <dsp:spPr>
        <a:xfrm rot="5400000">
          <a:off x="3410614" y="1202708"/>
          <a:ext cx="1754684" cy="2858637"/>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扩展</a:t>
          </a:r>
          <a:br>
            <a:rPr lang="en-US" altLang="zh-CN" sz="2700" kern="1200" dirty="0"/>
          </a:br>
          <a:r>
            <a:rPr lang="en-US" altLang="zh-CN" sz="2700" kern="1200" dirty="0"/>
            <a:t>Extension</a:t>
          </a:r>
          <a:endParaRPr lang="zh-CN" altLang="en-US" sz="2700" kern="1200" dirty="0"/>
        </a:p>
      </dsp:txBody>
      <dsp:txXfrm rot="-5400000">
        <a:off x="2858637" y="2193355"/>
        <a:ext cx="2858637" cy="1316013"/>
      </dsp:txXfrm>
    </dsp:sp>
    <dsp:sp modelId="{6427245F-9716-4376-A175-EE8468D50FC8}">
      <dsp:nvSpPr>
        <dsp:cNvPr id="0" name=""/>
        <dsp:cNvSpPr/>
      </dsp:nvSpPr>
      <dsp:spPr>
        <a:xfrm>
          <a:off x="2001046" y="1316013"/>
          <a:ext cx="1715182" cy="877342"/>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内存管理</a:t>
          </a:r>
        </a:p>
      </dsp:txBody>
      <dsp:txXfrm>
        <a:off x="2043874" y="1358841"/>
        <a:ext cx="1629526" cy="7916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7A94A-38BA-4A83-8699-309C13573BD2}">
      <dsp:nvSpPr>
        <dsp:cNvPr id="0" name=""/>
        <dsp:cNvSpPr/>
      </dsp:nvSpPr>
      <dsp:spPr>
        <a:xfrm rot="19200000">
          <a:off x="2686" y="1783694"/>
          <a:ext cx="2086361" cy="1356134"/>
        </a:xfrm>
        <a:prstGeom prst="round2Same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35560" rIns="10668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缓冲</a:t>
          </a:r>
          <a:br>
            <a:rPr lang="en-US" altLang="zh-CN" sz="2800" kern="1200" dirty="0"/>
          </a:br>
          <a:r>
            <a:rPr lang="en-US" altLang="zh-CN" sz="2800" kern="1200" dirty="0"/>
            <a:t>Buffering</a:t>
          </a:r>
          <a:endParaRPr lang="zh-CN" altLang="en-US" sz="2800" kern="1200" dirty="0"/>
        </a:p>
      </dsp:txBody>
      <dsp:txXfrm>
        <a:off x="90164" y="1842151"/>
        <a:ext cx="1953959" cy="1289933"/>
      </dsp:txXfrm>
    </dsp:sp>
    <dsp:sp modelId="{D3B55C7C-B2FF-40B6-89CD-6958D1C7B01F}">
      <dsp:nvSpPr>
        <dsp:cNvPr id="0" name=""/>
        <dsp:cNvSpPr/>
      </dsp:nvSpPr>
      <dsp:spPr>
        <a:xfrm>
          <a:off x="2364210" y="924170"/>
          <a:ext cx="2086361" cy="1356134"/>
        </a:xfrm>
        <a:prstGeom prst="round2Same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35560" rIns="10668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分配</a:t>
          </a:r>
          <a:br>
            <a:rPr lang="en-US" altLang="zh-CN" sz="2800" kern="1200" dirty="0"/>
          </a:br>
          <a:r>
            <a:rPr lang="en-US" altLang="zh-CN" sz="2800" kern="1200" dirty="0"/>
            <a:t>Allocation</a:t>
          </a:r>
          <a:endParaRPr lang="zh-CN" altLang="en-US" sz="2800" kern="1200" dirty="0"/>
        </a:p>
      </dsp:txBody>
      <dsp:txXfrm>
        <a:off x="2430411" y="990371"/>
        <a:ext cx="1953959" cy="1289933"/>
      </dsp:txXfrm>
    </dsp:sp>
    <dsp:sp modelId="{F931D7CD-9E24-4DB9-855E-CD14695A31B6}">
      <dsp:nvSpPr>
        <dsp:cNvPr id="0" name=""/>
        <dsp:cNvSpPr/>
      </dsp:nvSpPr>
      <dsp:spPr>
        <a:xfrm rot="2400000">
          <a:off x="4725734" y="1783694"/>
          <a:ext cx="2086361" cy="1356134"/>
        </a:xfrm>
        <a:prstGeom prst="round2Same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35560" rIns="10668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驱动</a:t>
          </a:r>
          <a:br>
            <a:rPr lang="en-US" altLang="zh-CN" sz="2800" kern="1200" dirty="0"/>
          </a:br>
          <a:r>
            <a:rPr lang="en-US" altLang="zh-CN" sz="2800" kern="1200" dirty="0"/>
            <a:t>Driving</a:t>
          </a:r>
          <a:endParaRPr lang="zh-CN" altLang="en-US" sz="2800" kern="1200" dirty="0"/>
        </a:p>
      </dsp:txBody>
      <dsp:txXfrm>
        <a:off x="4770658" y="1842151"/>
        <a:ext cx="1953959" cy="1289933"/>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互连圆环"/>
  <dgm:desc val="用于显示重叠或互相关联的想法或概念。前七行的 1 级文本对应一个圆环。不使用的文本不出现，但是在切换版式后仍然可用。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10.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diagrams.loki3.com/TabbedArc+Icon">
  <dgm:title val="标签式拱形"/>
  <dgm:desc val="用于显示一系列相关项以拱形围绕在公共区域周围。非常适合于少量的文本。"/>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Icon">
  <dgm:title val="垂直括号列表"/>
  <dgm:desc val="用于显示分组的信息块。适合于大量的 2 级文本。"/>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8.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9.xml><?xml version="1.0" encoding="utf-8"?>
<dgm:layoutDef xmlns:dgm="http://schemas.openxmlformats.org/drawingml/2006/diagram" xmlns:a="http://schemas.openxmlformats.org/drawingml/2006/main" uniqueId="urn:diagrams.loki3.com/TabbedArc+Icon">
  <dgm:title val="标签式拱形"/>
  <dgm:desc val="用于显示一系列相关项以拱形围绕在公共区域周围。非常适合于少量的文本。"/>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3C0D16-2F6A-4327-A639-C1806F9F2742}" type="datetimeFigureOut">
              <a:rPr lang="zh-CN" altLang="en-US" smtClean="0"/>
              <a:t>2020/9/8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0970FC-E299-456B-9B7A-CDEDEACB6FD4}" type="slidenum">
              <a:rPr lang="zh-CN" altLang="en-US" smtClean="0"/>
              <a:t>‹#›</a:t>
            </a:fld>
            <a:endParaRPr lang="zh-CN" altLang="en-US"/>
          </a:p>
        </p:txBody>
      </p:sp>
    </p:spTree>
    <p:extLst>
      <p:ext uri="{BB962C8B-B14F-4D97-AF65-F5344CB8AC3E}">
        <p14:creationId xmlns:p14="http://schemas.microsoft.com/office/powerpoint/2010/main" val="1535589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en.wikipedia.org/wiki/GE-600_series" TargetMode="External"/><Relationship Id="rId3" Type="http://schemas.openxmlformats.org/officeDocument/2006/relationships/hyperlink" Target="http://en.wikipedia.org/wiki/Massachusetts_Institute_of_Technology" TargetMode="External"/><Relationship Id="rId7" Type="http://schemas.openxmlformats.org/officeDocument/2006/relationships/hyperlink" Target="http://en.wikipedia.org/wiki/Multics" TargetMode="External"/><Relationship Id="rId12" Type="http://schemas.openxmlformats.org/officeDocument/2006/relationships/hyperlink" Target="http://en.wikipedia.org/wiki/Unix#cite_note-DRM-11" TargetMode="External"/><Relationship Id="rId2" Type="http://schemas.openxmlformats.org/officeDocument/2006/relationships/slide" Target="../slides/slide89.xml"/><Relationship Id="rId1" Type="http://schemas.openxmlformats.org/officeDocument/2006/relationships/notesMaster" Target="../notesMasters/notesMaster1.xml"/><Relationship Id="rId6" Type="http://schemas.openxmlformats.org/officeDocument/2006/relationships/hyperlink" Target="http://en.wikipedia.org/wiki/Time_sharing" TargetMode="External"/><Relationship Id="rId11" Type="http://schemas.openxmlformats.org/officeDocument/2006/relationships/hyperlink" Target="http://en.wikipedia.org/wiki/Bell_Labs" TargetMode="External"/><Relationship Id="rId5" Type="http://schemas.openxmlformats.org/officeDocument/2006/relationships/hyperlink" Target="http://en.wikipedia.org/wiki/General_Electric" TargetMode="External"/><Relationship Id="rId10" Type="http://schemas.openxmlformats.org/officeDocument/2006/relationships/hyperlink" Target="http://en.wikipedia.org/wiki/Multics#Novel_ideas" TargetMode="External"/><Relationship Id="rId4" Type="http://schemas.openxmlformats.org/officeDocument/2006/relationships/hyperlink" Target="http://en.wikipedia.org/wiki/AT&amp;T_Bell_Labs" TargetMode="External"/><Relationship Id="rId9" Type="http://schemas.openxmlformats.org/officeDocument/2006/relationships/hyperlink" Target="http://en.wikipedia.org/wiki/Unix#cite_note-1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我来讲课</a:t>
            </a:r>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9</a:t>
            </a:fld>
            <a:endParaRPr lang="zh-CN" altLang="en-US"/>
          </a:p>
        </p:txBody>
      </p:sp>
    </p:spTree>
    <p:extLst>
      <p:ext uri="{BB962C8B-B14F-4D97-AF65-F5344CB8AC3E}">
        <p14:creationId xmlns:p14="http://schemas.microsoft.com/office/powerpoint/2010/main" val="1602280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为什么要磁盘碎片整理？</a:t>
            </a:r>
            <a:endParaRPr lang="en-US" altLang="zh-CN" dirty="0"/>
          </a:p>
          <a:p>
            <a:r>
              <a:rPr lang="zh-CN" altLang="en-US" dirty="0"/>
              <a:t>为什么大内存就运行快？</a:t>
            </a:r>
            <a:endParaRPr lang="en-US" altLang="zh-CN" dirty="0"/>
          </a:p>
          <a:p>
            <a:r>
              <a:rPr lang="zh-CN" altLang="en-US" dirty="0"/>
              <a:t>为什么</a:t>
            </a:r>
            <a:r>
              <a:rPr lang="en-US" altLang="zh-CN" dirty="0"/>
              <a:t>SSD</a:t>
            </a:r>
            <a:r>
              <a:rPr lang="zh-CN" altLang="en-US" dirty="0"/>
              <a:t>比磁盘快？</a:t>
            </a:r>
          </a:p>
        </p:txBody>
      </p:sp>
      <p:sp>
        <p:nvSpPr>
          <p:cNvPr id="4" name="灯片编号占位符 3"/>
          <p:cNvSpPr>
            <a:spLocks noGrp="1"/>
          </p:cNvSpPr>
          <p:nvPr>
            <p:ph type="sldNum" sz="quarter" idx="10"/>
          </p:nvPr>
        </p:nvSpPr>
        <p:spPr/>
        <p:txBody>
          <a:bodyPr/>
          <a:lstStyle/>
          <a:p>
            <a:fld id="{460970FC-E299-456B-9B7A-CDEDEACB6FD4}" type="slidenum">
              <a:rPr lang="zh-CN" altLang="en-US" smtClean="0"/>
              <a:t>10</a:t>
            </a:fld>
            <a:endParaRPr lang="zh-CN" altLang="en-US"/>
          </a:p>
        </p:txBody>
      </p:sp>
    </p:spTree>
    <p:extLst>
      <p:ext uri="{BB962C8B-B14F-4D97-AF65-F5344CB8AC3E}">
        <p14:creationId xmlns:p14="http://schemas.microsoft.com/office/powerpoint/2010/main" val="1030287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Note that both application programs and utilities may access the ISA directly. For these programs, a subset of the instruction repertoire is available (user ISA)</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 ABI defines the system call interface to the operating system and the hardware resources and services available in a sys</a:t>
            </a:r>
            <a:r>
              <a:rPr lang="en-US" altLang="zh-CN" sz="1200" kern="1200" dirty="0" err="1">
                <a:solidFill>
                  <a:schemeClr val="tx1"/>
                </a:solidFill>
                <a:effectLst/>
                <a:latin typeface="+mn-lt"/>
                <a:ea typeface="+mn-ea"/>
                <a:cs typeface="+mn-cs"/>
              </a:rPr>
              <a:t>tem</a:t>
            </a:r>
            <a:r>
              <a:rPr lang="en-US" altLang="zh-CN" sz="1200" kern="1200" dirty="0">
                <a:solidFill>
                  <a:schemeClr val="tx1"/>
                </a:solidFill>
                <a:effectLst/>
                <a:latin typeface="+mn-lt"/>
                <a:ea typeface="+mn-ea"/>
                <a:cs typeface="+mn-cs"/>
              </a:rPr>
              <a:t> through the user ISA</a:t>
            </a:r>
          </a:p>
          <a:p>
            <a:endParaRPr kumimoji="1" lang="zh-CN" altLang="en-US" dirty="0"/>
          </a:p>
        </p:txBody>
      </p:sp>
      <p:sp>
        <p:nvSpPr>
          <p:cNvPr id="4" name="灯片编号占位符 3"/>
          <p:cNvSpPr>
            <a:spLocks noGrp="1"/>
          </p:cNvSpPr>
          <p:nvPr>
            <p:ph type="sldNum" sz="quarter" idx="5"/>
          </p:nvPr>
        </p:nvSpPr>
        <p:spPr/>
        <p:txBody>
          <a:bodyPr/>
          <a:lstStyle/>
          <a:p>
            <a:fld id="{460970FC-E299-456B-9B7A-CDEDEACB6FD4}" type="slidenum">
              <a:rPr lang="zh-CN" altLang="en-US" smtClean="0"/>
              <a:t>21</a:t>
            </a:fld>
            <a:endParaRPr lang="zh-CN" altLang="en-US"/>
          </a:p>
        </p:txBody>
      </p:sp>
    </p:spTree>
    <p:extLst>
      <p:ext uri="{BB962C8B-B14F-4D97-AF65-F5344CB8AC3E}">
        <p14:creationId xmlns:p14="http://schemas.microsoft.com/office/powerpoint/2010/main" val="2388413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24</a:t>
            </a:fld>
            <a:endParaRPr lang="zh-CN" altLang="en-US"/>
          </a:p>
        </p:txBody>
      </p:sp>
    </p:spTree>
    <p:extLst>
      <p:ext uri="{BB962C8B-B14F-4D97-AF65-F5344CB8AC3E}">
        <p14:creationId xmlns:p14="http://schemas.microsoft.com/office/powerpoint/2010/main" val="3065392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存储：不同介质的不同方式</a:t>
            </a:r>
            <a:endParaRPr kumimoji="1" lang="en-US" altLang="zh-CN" dirty="0"/>
          </a:p>
          <a:p>
            <a:r>
              <a:rPr kumimoji="1" lang="zh-CN" altLang="en-US" dirty="0"/>
              <a:t>结构：文件抽象</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32</a:t>
            </a:fld>
            <a:endParaRPr lang="zh-CN" altLang="en-US"/>
          </a:p>
        </p:txBody>
      </p:sp>
    </p:spTree>
    <p:extLst>
      <p:ext uri="{BB962C8B-B14F-4D97-AF65-F5344CB8AC3E}">
        <p14:creationId xmlns:p14="http://schemas.microsoft.com/office/powerpoint/2010/main" val="2454149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3450" eaLnBrk="0" hangingPunct="0">
              <a:defRPr>
                <a:solidFill>
                  <a:schemeClr val="tx1"/>
                </a:solidFill>
                <a:latin typeface="Arial" pitchFamily="34" charset="0"/>
                <a:cs typeface="Arial" pitchFamily="34" charset="0"/>
              </a:defRPr>
            </a:lvl1pPr>
            <a:lvl2pPr marL="742950" indent="-285750" defTabSz="933450" eaLnBrk="0" hangingPunct="0">
              <a:defRPr>
                <a:solidFill>
                  <a:schemeClr val="tx1"/>
                </a:solidFill>
                <a:latin typeface="Arial" pitchFamily="34" charset="0"/>
                <a:cs typeface="Arial" pitchFamily="34" charset="0"/>
              </a:defRPr>
            </a:lvl2pPr>
            <a:lvl3pPr marL="1143000" indent="-228600" defTabSz="933450" eaLnBrk="0" hangingPunct="0">
              <a:defRPr>
                <a:solidFill>
                  <a:schemeClr val="tx1"/>
                </a:solidFill>
                <a:latin typeface="Arial" pitchFamily="34" charset="0"/>
                <a:cs typeface="Arial" pitchFamily="34" charset="0"/>
              </a:defRPr>
            </a:lvl3pPr>
            <a:lvl4pPr marL="1600200" indent="-228600" defTabSz="933450" eaLnBrk="0" hangingPunct="0">
              <a:defRPr>
                <a:solidFill>
                  <a:schemeClr val="tx1"/>
                </a:solidFill>
                <a:latin typeface="Arial" pitchFamily="34" charset="0"/>
                <a:cs typeface="Arial" pitchFamily="34" charset="0"/>
              </a:defRPr>
            </a:lvl4pPr>
            <a:lvl5pPr marL="2057400" indent="-228600" defTabSz="933450" eaLnBrk="0" hangingPunct="0">
              <a:defRPr>
                <a:solidFill>
                  <a:schemeClr val="tx1"/>
                </a:solidFill>
                <a:latin typeface="Arial"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Arial" pitchFamily="34" charset="0"/>
                <a:cs typeface="Arial" pitchFamily="34" charset="0"/>
              </a:defRPr>
            </a:lvl9pPr>
          </a:lstStyle>
          <a:p>
            <a:r>
              <a:rPr lang="zh-CN" altLang="en-US" sz="900">
                <a:latin typeface="Times New Roman" pitchFamily="18" charset="0"/>
              </a:rPr>
              <a:t>CS267 Lecture 2</a:t>
            </a:r>
            <a:endParaRPr lang="en-US" altLang="zh-CN" sz="900">
              <a:latin typeface="Times New Roman" pitchFamily="18" charset="0"/>
            </a:endParaRPr>
          </a:p>
        </p:txBody>
      </p:sp>
      <p:sp>
        <p:nvSpPr>
          <p:cNvPr id="5120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3450" eaLnBrk="0" hangingPunct="0">
              <a:defRPr>
                <a:solidFill>
                  <a:schemeClr val="tx1"/>
                </a:solidFill>
                <a:latin typeface="Arial" pitchFamily="34" charset="0"/>
                <a:cs typeface="Arial" pitchFamily="34" charset="0"/>
              </a:defRPr>
            </a:lvl1pPr>
            <a:lvl2pPr marL="742950" indent="-285750" defTabSz="933450" eaLnBrk="0" hangingPunct="0">
              <a:defRPr>
                <a:solidFill>
                  <a:schemeClr val="tx1"/>
                </a:solidFill>
                <a:latin typeface="Arial" pitchFamily="34" charset="0"/>
                <a:cs typeface="Arial" pitchFamily="34" charset="0"/>
              </a:defRPr>
            </a:lvl2pPr>
            <a:lvl3pPr marL="1143000" indent="-228600" defTabSz="933450" eaLnBrk="0" hangingPunct="0">
              <a:defRPr>
                <a:solidFill>
                  <a:schemeClr val="tx1"/>
                </a:solidFill>
                <a:latin typeface="Arial" pitchFamily="34" charset="0"/>
                <a:cs typeface="Arial" pitchFamily="34" charset="0"/>
              </a:defRPr>
            </a:lvl3pPr>
            <a:lvl4pPr marL="1600200" indent="-228600" defTabSz="933450" eaLnBrk="0" hangingPunct="0">
              <a:defRPr>
                <a:solidFill>
                  <a:schemeClr val="tx1"/>
                </a:solidFill>
                <a:latin typeface="Arial" pitchFamily="34" charset="0"/>
                <a:cs typeface="Arial" pitchFamily="34" charset="0"/>
              </a:defRPr>
            </a:lvl4pPr>
            <a:lvl5pPr marL="2057400" indent="-228600" defTabSz="933450" eaLnBrk="0" hangingPunct="0">
              <a:defRPr>
                <a:solidFill>
                  <a:schemeClr val="tx1"/>
                </a:solidFill>
                <a:latin typeface="Arial"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Arial" pitchFamily="34" charset="0"/>
                <a:cs typeface="Arial" pitchFamily="34" charset="0"/>
              </a:defRPr>
            </a:lvl9pPr>
          </a:lstStyle>
          <a:p>
            <a:fld id="{A71DC443-A3A0-4F10-9128-906563F5EBD0}" type="slidenum">
              <a:rPr lang="zh-CN" altLang="en-US" sz="900" smtClean="0">
                <a:latin typeface="Times New Roman" pitchFamily="18" charset="0"/>
              </a:rPr>
              <a:pPr/>
              <a:t>36</a:t>
            </a:fld>
            <a:endParaRPr lang="en-US" altLang="zh-CN" sz="900">
              <a:latin typeface="Times New Roman" pitchFamily="18" charset="0"/>
            </a:endParaRPr>
          </a:p>
        </p:txBody>
      </p:sp>
      <p:sp>
        <p:nvSpPr>
          <p:cNvPr id="51204" name="Rectangle 2"/>
          <p:cNvSpPr>
            <a:spLocks noGrp="1" noRot="1" noChangeAspect="1" noChangeArrowheads="1" noTextEdit="1"/>
          </p:cNvSpPr>
          <p:nvPr>
            <p:ph type="sldImg"/>
          </p:nvPr>
        </p:nvSpPr>
        <p:spPr>
          <a:xfrm>
            <a:off x="1157288" y="587375"/>
            <a:ext cx="4554537" cy="3416300"/>
          </a:xfrm>
          <a:ln/>
        </p:spPr>
      </p:sp>
      <p:sp>
        <p:nvSpPr>
          <p:cNvPr id="5120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a:latin typeface="Arial" pitchFamily="34" charset="0"/>
                <a:cs typeface="Arial" pitchFamily="34" charset="0"/>
              </a:rPr>
              <a:t>Now put 1 Tbyte of storage in a 0.3 mm x 0.3 mm area:</a:t>
            </a:r>
          </a:p>
          <a:p>
            <a:pPr lvl="1"/>
            <a:r>
              <a:rPr lang="en-US" altLang="zh-CN">
                <a:latin typeface="Arial" pitchFamily="34" charset="0"/>
                <a:cs typeface="Arial" pitchFamily="34" charset="0"/>
              </a:rPr>
              <a:t>Each word occupies about 3 square Angstroms (10</a:t>
            </a:r>
            <a:r>
              <a:rPr lang="en-US" altLang="zh-CN" baseline="30000">
                <a:latin typeface="Arial" pitchFamily="34" charset="0"/>
                <a:cs typeface="Arial" pitchFamily="34" charset="0"/>
              </a:rPr>
              <a:t>-10</a:t>
            </a:r>
            <a:r>
              <a:rPr lang="en-US" altLang="zh-CN">
                <a:latin typeface="Arial" pitchFamily="34" charset="0"/>
                <a:cs typeface="Arial" pitchFamily="34" charset="0"/>
              </a:rPr>
              <a:t>), or the size of a small atom.</a:t>
            </a:r>
          </a:p>
          <a:p>
            <a:endParaRPr lang="zh-CN" altLang="en-US">
              <a:latin typeface="Arial" pitchFamily="34" charset="0"/>
              <a:cs typeface="Arial" pitchFamily="34" charset="0"/>
            </a:endParaRPr>
          </a:p>
        </p:txBody>
      </p:sp>
    </p:spTree>
    <p:extLst>
      <p:ext uri="{BB962C8B-B14F-4D97-AF65-F5344CB8AC3E}">
        <p14:creationId xmlns:p14="http://schemas.microsoft.com/office/powerpoint/2010/main" val="2095042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3450" eaLnBrk="0" hangingPunct="0">
              <a:defRPr>
                <a:solidFill>
                  <a:schemeClr val="tx1"/>
                </a:solidFill>
                <a:latin typeface="Arial" pitchFamily="34" charset="0"/>
                <a:cs typeface="Arial" pitchFamily="34" charset="0"/>
              </a:defRPr>
            </a:lvl1pPr>
            <a:lvl2pPr marL="742950" indent="-285750" defTabSz="933450" eaLnBrk="0" hangingPunct="0">
              <a:defRPr>
                <a:solidFill>
                  <a:schemeClr val="tx1"/>
                </a:solidFill>
                <a:latin typeface="Arial" pitchFamily="34" charset="0"/>
                <a:cs typeface="Arial" pitchFamily="34" charset="0"/>
              </a:defRPr>
            </a:lvl2pPr>
            <a:lvl3pPr marL="1143000" indent="-228600" defTabSz="933450" eaLnBrk="0" hangingPunct="0">
              <a:defRPr>
                <a:solidFill>
                  <a:schemeClr val="tx1"/>
                </a:solidFill>
                <a:latin typeface="Arial" pitchFamily="34" charset="0"/>
                <a:cs typeface="Arial" pitchFamily="34" charset="0"/>
              </a:defRPr>
            </a:lvl3pPr>
            <a:lvl4pPr marL="1600200" indent="-228600" defTabSz="933450" eaLnBrk="0" hangingPunct="0">
              <a:defRPr>
                <a:solidFill>
                  <a:schemeClr val="tx1"/>
                </a:solidFill>
                <a:latin typeface="Arial" pitchFamily="34" charset="0"/>
                <a:cs typeface="Arial" pitchFamily="34" charset="0"/>
              </a:defRPr>
            </a:lvl4pPr>
            <a:lvl5pPr marL="2057400" indent="-228600" defTabSz="933450" eaLnBrk="0" hangingPunct="0">
              <a:defRPr>
                <a:solidFill>
                  <a:schemeClr val="tx1"/>
                </a:solidFill>
                <a:latin typeface="Arial"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Arial" pitchFamily="34" charset="0"/>
                <a:cs typeface="Arial" pitchFamily="34" charset="0"/>
              </a:defRPr>
            </a:lvl9pPr>
          </a:lstStyle>
          <a:p>
            <a:r>
              <a:rPr lang="zh-CN" altLang="en-US" sz="900">
                <a:latin typeface="Times New Roman" pitchFamily="18" charset="0"/>
              </a:rPr>
              <a:t>CS267 Lecture 2</a:t>
            </a:r>
            <a:endParaRPr lang="en-US" altLang="zh-CN" sz="900">
              <a:latin typeface="Times New Roman" pitchFamily="18" charset="0"/>
            </a:endParaRPr>
          </a:p>
        </p:txBody>
      </p:sp>
      <p:sp>
        <p:nvSpPr>
          <p:cNvPr id="5222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3450" eaLnBrk="0" hangingPunct="0">
              <a:defRPr>
                <a:solidFill>
                  <a:schemeClr val="tx1"/>
                </a:solidFill>
                <a:latin typeface="Arial" pitchFamily="34" charset="0"/>
                <a:cs typeface="Arial" pitchFamily="34" charset="0"/>
              </a:defRPr>
            </a:lvl1pPr>
            <a:lvl2pPr marL="742950" indent="-285750" defTabSz="933450" eaLnBrk="0" hangingPunct="0">
              <a:defRPr>
                <a:solidFill>
                  <a:schemeClr val="tx1"/>
                </a:solidFill>
                <a:latin typeface="Arial" pitchFamily="34" charset="0"/>
                <a:cs typeface="Arial" pitchFamily="34" charset="0"/>
              </a:defRPr>
            </a:lvl2pPr>
            <a:lvl3pPr marL="1143000" indent="-228600" defTabSz="933450" eaLnBrk="0" hangingPunct="0">
              <a:defRPr>
                <a:solidFill>
                  <a:schemeClr val="tx1"/>
                </a:solidFill>
                <a:latin typeface="Arial" pitchFamily="34" charset="0"/>
                <a:cs typeface="Arial" pitchFamily="34" charset="0"/>
              </a:defRPr>
            </a:lvl3pPr>
            <a:lvl4pPr marL="1600200" indent="-228600" defTabSz="933450" eaLnBrk="0" hangingPunct="0">
              <a:defRPr>
                <a:solidFill>
                  <a:schemeClr val="tx1"/>
                </a:solidFill>
                <a:latin typeface="Arial" pitchFamily="34" charset="0"/>
                <a:cs typeface="Arial" pitchFamily="34" charset="0"/>
              </a:defRPr>
            </a:lvl4pPr>
            <a:lvl5pPr marL="2057400" indent="-228600" defTabSz="933450" eaLnBrk="0" hangingPunct="0">
              <a:defRPr>
                <a:solidFill>
                  <a:schemeClr val="tx1"/>
                </a:solidFill>
                <a:latin typeface="Arial"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Arial" pitchFamily="34" charset="0"/>
                <a:cs typeface="Arial" pitchFamily="34" charset="0"/>
              </a:defRPr>
            </a:lvl9pPr>
          </a:lstStyle>
          <a:p>
            <a:fld id="{7FAC3460-7DAC-4186-BE67-72F78E1AEEA9}" type="slidenum">
              <a:rPr lang="zh-CN" altLang="en-US" sz="900" smtClean="0">
                <a:latin typeface="Times New Roman" pitchFamily="18" charset="0"/>
              </a:rPr>
              <a:pPr/>
              <a:t>37</a:t>
            </a:fld>
            <a:endParaRPr lang="en-US" altLang="zh-CN" sz="900">
              <a:latin typeface="Times New Roman" pitchFamily="18" charset="0"/>
            </a:endParaRPr>
          </a:p>
        </p:txBody>
      </p:sp>
      <p:sp>
        <p:nvSpPr>
          <p:cNvPr id="52228" name="Rectangle 2"/>
          <p:cNvSpPr>
            <a:spLocks noGrp="1" noRot="1" noChangeAspect="1" noChangeArrowheads="1" noTextEdit="1"/>
          </p:cNvSpPr>
          <p:nvPr>
            <p:ph type="sldImg"/>
          </p:nvPr>
        </p:nvSpPr>
        <p:spPr>
          <a:xfrm>
            <a:off x="1144588" y="685800"/>
            <a:ext cx="4570412" cy="3429000"/>
          </a:xfrm>
          <a:ln/>
        </p:spPr>
      </p:sp>
      <p:sp>
        <p:nvSpPr>
          <p:cNvPr id="5222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latin typeface="Arial" pitchFamily="34" charset="0"/>
              <a:cs typeface="Arial" pitchFamily="34" charset="0"/>
            </a:endParaRPr>
          </a:p>
        </p:txBody>
      </p:sp>
    </p:spTree>
    <p:extLst>
      <p:ext uri="{BB962C8B-B14F-4D97-AF65-F5344CB8AC3E}">
        <p14:creationId xmlns:p14="http://schemas.microsoft.com/office/powerpoint/2010/main" val="3163549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平均周转时间长都是针对分时系统而言的</a:t>
            </a:r>
          </a:p>
        </p:txBody>
      </p:sp>
      <p:sp>
        <p:nvSpPr>
          <p:cNvPr id="4" name="灯片编号占位符 3"/>
          <p:cNvSpPr>
            <a:spLocks noGrp="1"/>
          </p:cNvSpPr>
          <p:nvPr>
            <p:ph type="sldNum" sz="quarter" idx="10"/>
          </p:nvPr>
        </p:nvSpPr>
        <p:spPr/>
        <p:txBody>
          <a:bodyPr/>
          <a:lstStyle/>
          <a:p>
            <a:fld id="{460970FC-E299-456B-9B7A-CDEDEACB6FD4}" type="slidenum">
              <a:rPr lang="zh-CN" altLang="en-US" smtClean="0"/>
              <a:t>52</a:t>
            </a:fld>
            <a:endParaRPr lang="zh-CN" altLang="en-US"/>
          </a:p>
        </p:txBody>
      </p:sp>
    </p:spTree>
    <p:extLst>
      <p:ext uri="{BB962C8B-B14F-4D97-AF65-F5344CB8AC3E}">
        <p14:creationId xmlns:p14="http://schemas.microsoft.com/office/powerpoint/2010/main" val="2156620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history of Unix dates back to the mid-1960s when the </a:t>
            </a:r>
            <a:r>
              <a:rPr lang="en-US" altLang="zh-CN" sz="1200" b="0" i="0" u="none" strike="noStrike" kern="1200" dirty="0">
                <a:solidFill>
                  <a:schemeClr val="tx1"/>
                </a:solidFill>
                <a:effectLst/>
                <a:latin typeface="+mn-lt"/>
                <a:ea typeface="+mn-ea"/>
                <a:cs typeface="+mn-cs"/>
                <a:hlinkClick r:id="rId3" tooltip="Massachusetts Institute of Technology"/>
              </a:rPr>
              <a:t>Massachusetts Institute of Technology</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AT&amp;T Bell Labs"/>
              </a:rPr>
              <a:t>AT&amp;T Bell Labs</a:t>
            </a:r>
            <a:r>
              <a:rPr lang="en-US" altLang="zh-CN" sz="1200" b="0" i="0" kern="1200" dirty="0">
                <a:solidFill>
                  <a:schemeClr val="tx1"/>
                </a:solidFill>
                <a:effectLst/>
                <a:latin typeface="+mn-lt"/>
                <a:ea typeface="+mn-ea"/>
                <a:cs typeface="+mn-cs"/>
              </a:rPr>
              <a:t>, and </a:t>
            </a:r>
            <a:r>
              <a:rPr lang="en-US" altLang="zh-CN" sz="1200" b="0" i="0" u="none" strike="noStrike" kern="1200" dirty="0">
                <a:solidFill>
                  <a:schemeClr val="tx1"/>
                </a:solidFill>
                <a:effectLst/>
                <a:latin typeface="+mn-lt"/>
                <a:ea typeface="+mn-ea"/>
                <a:cs typeface="+mn-cs"/>
                <a:hlinkClick r:id="rId5" tooltip="General Electric"/>
              </a:rPr>
              <a:t>General </a:t>
            </a:r>
            <a:r>
              <a:rPr lang="en-US" altLang="zh-CN" sz="1200" b="0" i="0" u="none" strike="noStrike" kern="1200" dirty="0" err="1">
                <a:solidFill>
                  <a:schemeClr val="tx1"/>
                </a:solidFill>
                <a:effectLst/>
                <a:latin typeface="+mn-lt"/>
                <a:ea typeface="+mn-ea"/>
                <a:cs typeface="+mn-cs"/>
                <a:hlinkClick r:id="rId5" tooltip="General Electric"/>
              </a:rPr>
              <a:t>Electric</a:t>
            </a:r>
            <a:r>
              <a:rPr lang="en-US" altLang="zh-CN" sz="1200" b="0" i="0" kern="1200" dirty="0" err="1">
                <a:solidFill>
                  <a:schemeClr val="tx1"/>
                </a:solidFill>
                <a:effectLst/>
                <a:latin typeface="+mn-lt"/>
                <a:ea typeface="+mn-ea"/>
                <a:cs typeface="+mn-cs"/>
              </a:rPr>
              <a:t>were</a:t>
            </a:r>
            <a:r>
              <a:rPr lang="en-US" altLang="zh-CN" sz="1200" b="0" i="0" kern="1200" dirty="0">
                <a:solidFill>
                  <a:schemeClr val="tx1"/>
                </a:solidFill>
                <a:effectLst/>
                <a:latin typeface="+mn-lt"/>
                <a:ea typeface="+mn-ea"/>
                <a:cs typeface="+mn-cs"/>
              </a:rPr>
              <a:t> developing an experimental </a:t>
            </a:r>
            <a:r>
              <a:rPr lang="en-US" altLang="zh-CN" sz="1200" b="0" i="0" u="none" strike="noStrike" kern="1200" dirty="0">
                <a:solidFill>
                  <a:schemeClr val="tx1"/>
                </a:solidFill>
                <a:effectLst/>
                <a:latin typeface="+mn-lt"/>
                <a:ea typeface="+mn-ea"/>
                <a:cs typeface="+mn-cs"/>
                <a:hlinkClick r:id="rId6" tooltip="Time sharing"/>
              </a:rPr>
              <a:t>time sharing</a:t>
            </a:r>
            <a:r>
              <a:rPr lang="en-US" altLang="zh-CN" sz="1200" b="0" i="0" kern="1200" dirty="0">
                <a:solidFill>
                  <a:schemeClr val="tx1"/>
                </a:solidFill>
                <a:effectLst/>
                <a:latin typeface="+mn-lt"/>
                <a:ea typeface="+mn-ea"/>
                <a:cs typeface="+mn-cs"/>
              </a:rPr>
              <a:t> operating system called </a:t>
            </a:r>
            <a:r>
              <a:rPr lang="en-US" altLang="zh-CN" sz="1200" b="0" i="0" u="none" strike="noStrike" kern="1200" dirty="0" err="1">
                <a:solidFill>
                  <a:schemeClr val="tx1"/>
                </a:solidFill>
                <a:effectLst/>
                <a:latin typeface="+mn-lt"/>
                <a:ea typeface="+mn-ea"/>
                <a:cs typeface="+mn-cs"/>
                <a:hlinkClick r:id="rId7" tooltip="Multics"/>
              </a:rPr>
              <a:t>Multics</a:t>
            </a:r>
            <a:r>
              <a:rPr lang="en-US" altLang="zh-CN" sz="1200" b="0" i="0" kern="1200" dirty="0">
                <a:solidFill>
                  <a:schemeClr val="tx1"/>
                </a:solidFill>
                <a:effectLst/>
                <a:latin typeface="+mn-lt"/>
                <a:ea typeface="+mn-ea"/>
                <a:cs typeface="+mn-cs"/>
              </a:rPr>
              <a:t> for the </a:t>
            </a:r>
            <a:r>
              <a:rPr lang="en-US" altLang="zh-CN" sz="1200" b="0" i="0" u="none" strike="noStrike" kern="1200" dirty="0">
                <a:solidFill>
                  <a:schemeClr val="tx1"/>
                </a:solidFill>
                <a:effectLst/>
                <a:latin typeface="+mn-lt"/>
                <a:ea typeface="+mn-ea"/>
                <a:cs typeface="+mn-cs"/>
                <a:hlinkClick r:id="rId8" tooltip="GE-600 series"/>
              </a:rPr>
              <a:t>GE-645</a:t>
            </a:r>
            <a:r>
              <a:rPr lang="en-US" altLang="zh-CN" sz="1200" b="0" i="0" kern="1200" dirty="0">
                <a:solidFill>
                  <a:schemeClr val="tx1"/>
                </a:solidFill>
                <a:effectLst/>
                <a:latin typeface="+mn-lt"/>
                <a:ea typeface="+mn-ea"/>
                <a:cs typeface="+mn-cs"/>
              </a:rPr>
              <a:t> mainframe.</a:t>
            </a:r>
            <a:r>
              <a:rPr lang="en-US" altLang="zh-CN" sz="1200" b="0" i="0" u="none" strike="noStrike" kern="1200" baseline="30000" dirty="0">
                <a:solidFill>
                  <a:schemeClr val="tx1"/>
                </a:solidFill>
                <a:effectLst/>
                <a:latin typeface="+mn-lt"/>
                <a:ea typeface="+mn-ea"/>
                <a:cs typeface="+mn-cs"/>
                <a:hlinkClick r:id="rId9"/>
              </a:rPr>
              <a:t>[10]</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Multics</a:t>
            </a:r>
            <a:r>
              <a:rPr lang="en-US" altLang="zh-CN" sz="1200" b="0" i="0" kern="1200" dirty="0">
                <a:solidFill>
                  <a:schemeClr val="tx1"/>
                </a:solidFill>
                <a:effectLst/>
                <a:latin typeface="+mn-lt"/>
                <a:ea typeface="+mn-ea"/>
                <a:cs typeface="+mn-cs"/>
              </a:rPr>
              <a:t> introduced </a:t>
            </a:r>
            <a:r>
              <a:rPr lang="en-US" altLang="zh-CN" sz="1200" b="0" i="0" kern="1200" dirty="0" err="1">
                <a:solidFill>
                  <a:schemeClr val="tx1"/>
                </a:solidFill>
                <a:effectLst/>
                <a:latin typeface="+mn-lt"/>
                <a:ea typeface="+mn-ea"/>
                <a:cs typeface="+mn-cs"/>
              </a:rPr>
              <a:t>many</a:t>
            </a:r>
            <a:r>
              <a:rPr lang="en-US" altLang="zh-CN" sz="1200" b="0" i="0" u="none" strike="noStrike" kern="1200" dirty="0" err="1">
                <a:solidFill>
                  <a:schemeClr val="tx1"/>
                </a:solidFill>
                <a:effectLst/>
                <a:latin typeface="+mn-lt"/>
                <a:ea typeface="+mn-ea"/>
                <a:cs typeface="+mn-cs"/>
                <a:hlinkClick r:id="rId10" tooltip="Multics"/>
              </a:rPr>
              <a:t>innovations</a:t>
            </a:r>
            <a:r>
              <a:rPr lang="en-US" altLang="zh-CN" sz="1200" b="0" i="0" kern="1200" dirty="0">
                <a:solidFill>
                  <a:schemeClr val="tx1"/>
                </a:solidFill>
                <a:effectLst/>
                <a:latin typeface="+mn-lt"/>
                <a:ea typeface="+mn-ea"/>
                <a:cs typeface="+mn-cs"/>
              </a:rPr>
              <a:t>, but had many problems. </a:t>
            </a:r>
            <a:r>
              <a:rPr lang="en-US" altLang="zh-CN" sz="1200" b="0" i="0" u="none" strike="noStrike" kern="1200" dirty="0">
                <a:solidFill>
                  <a:schemeClr val="tx1"/>
                </a:solidFill>
                <a:effectLst/>
                <a:latin typeface="+mn-lt"/>
                <a:ea typeface="+mn-ea"/>
                <a:cs typeface="+mn-cs"/>
                <a:hlinkClick r:id="rId11" tooltip="Bell Labs"/>
              </a:rPr>
              <a:t>Bell Labs</a:t>
            </a:r>
            <a:r>
              <a:rPr lang="en-US" altLang="zh-CN" sz="1200" b="0" i="0" kern="1200" dirty="0">
                <a:solidFill>
                  <a:schemeClr val="tx1"/>
                </a:solidFill>
                <a:effectLst/>
                <a:latin typeface="+mn-lt"/>
                <a:ea typeface="+mn-ea"/>
                <a:cs typeface="+mn-cs"/>
              </a:rPr>
              <a:t>, frustrated by the size and complexity of </a:t>
            </a:r>
            <a:r>
              <a:rPr lang="en-US" altLang="zh-CN" sz="1200" b="0" i="0" kern="1200" dirty="0" err="1">
                <a:solidFill>
                  <a:schemeClr val="tx1"/>
                </a:solidFill>
                <a:effectLst/>
                <a:latin typeface="+mn-lt"/>
                <a:ea typeface="+mn-ea"/>
                <a:cs typeface="+mn-cs"/>
              </a:rPr>
              <a:t>Multics</a:t>
            </a:r>
            <a:r>
              <a:rPr lang="en-US" altLang="zh-CN" sz="1200" b="0" i="0" kern="1200" dirty="0">
                <a:solidFill>
                  <a:schemeClr val="tx1"/>
                </a:solidFill>
                <a:effectLst/>
                <a:latin typeface="+mn-lt"/>
                <a:ea typeface="+mn-ea"/>
                <a:cs typeface="+mn-cs"/>
              </a:rPr>
              <a:t> but not the aims, slowly pulled out of the project. Their last researchers to leave </a:t>
            </a:r>
            <a:r>
              <a:rPr lang="en-US" altLang="zh-CN" sz="1200" b="0" i="0" kern="1200" dirty="0" err="1">
                <a:solidFill>
                  <a:schemeClr val="tx1"/>
                </a:solidFill>
                <a:effectLst/>
                <a:latin typeface="+mn-lt"/>
                <a:ea typeface="+mn-ea"/>
                <a:cs typeface="+mn-cs"/>
              </a:rPr>
              <a:t>Multics</a:t>
            </a:r>
            <a:r>
              <a:rPr lang="en-US" altLang="zh-CN" sz="1200" b="0" i="0" kern="1200" dirty="0">
                <a:solidFill>
                  <a:schemeClr val="tx1"/>
                </a:solidFill>
                <a:effectLst/>
                <a:latin typeface="+mn-lt"/>
                <a:ea typeface="+mn-ea"/>
                <a:cs typeface="+mn-cs"/>
              </a:rPr>
              <a:t>, Ken Thompson, Dennis Ritchie, M. D. </a:t>
            </a:r>
            <a:r>
              <a:rPr lang="en-US" altLang="zh-CN" sz="1200" b="0" i="0" kern="1200" dirty="0" err="1">
                <a:solidFill>
                  <a:schemeClr val="tx1"/>
                </a:solidFill>
                <a:effectLst/>
                <a:latin typeface="+mn-lt"/>
                <a:ea typeface="+mn-ea"/>
                <a:cs typeface="+mn-cs"/>
              </a:rPr>
              <a:t>McIlroy</a:t>
            </a:r>
            <a:r>
              <a:rPr lang="en-US" altLang="zh-CN" sz="1200" b="0" i="0" kern="1200" dirty="0">
                <a:solidFill>
                  <a:schemeClr val="tx1"/>
                </a:solidFill>
                <a:effectLst/>
                <a:latin typeface="+mn-lt"/>
                <a:ea typeface="+mn-ea"/>
                <a:cs typeface="+mn-cs"/>
              </a:rPr>
              <a:t>, and J. F. </a:t>
            </a:r>
            <a:r>
              <a:rPr lang="en-US" altLang="zh-CN" sz="1200" b="0" i="0" kern="1200" dirty="0" err="1">
                <a:solidFill>
                  <a:schemeClr val="tx1"/>
                </a:solidFill>
                <a:effectLst/>
                <a:latin typeface="+mn-lt"/>
                <a:ea typeface="+mn-ea"/>
                <a:cs typeface="+mn-cs"/>
              </a:rPr>
              <a:t>Ossanna</a:t>
            </a:r>
            <a:r>
              <a:rPr lang="en-US" altLang="zh-CN" sz="1200" b="0" i="0" kern="1200" dirty="0">
                <a:solidFill>
                  <a:schemeClr val="tx1"/>
                </a:solidFill>
                <a:effectLst/>
                <a:latin typeface="+mn-lt"/>
                <a:ea typeface="+mn-ea"/>
                <a:cs typeface="+mn-cs"/>
              </a:rPr>
              <a:t>,</a:t>
            </a:r>
            <a:r>
              <a:rPr lang="en-US" altLang="zh-CN" sz="1200" b="0" i="0" u="none" strike="noStrike" kern="1200" baseline="30000" dirty="0">
                <a:solidFill>
                  <a:schemeClr val="tx1"/>
                </a:solidFill>
                <a:effectLst/>
                <a:latin typeface="+mn-lt"/>
                <a:ea typeface="+mn-ea"/>
                <a:cs typeface="+mn-cs"/>
                <a:hlinkClick r:id="rId12"/>
              </a:rPr>
              <a:t>[11]</a:t>
            </a:r>
            <a:r>
              <a:rPr lang="en-US" altLang="zh-CN" sz="1200" b="0" i="0" kern="1200" dirty="0">
                <a:solidFill>
                  <a:schemeClr val="tx1"/>
                </a:solidFill>
                <a:effectLst/>
                <a:latin typeface="+mn-lt"/>
                <a:ea typeface="+mn-ea"/>
                <a:cs typeface="+mn-cs"/>
              </a:rPr>
              <a:t> decided to redo the work on a much smaller scale.</a:t>
            </a:r>
            <a:endParaRPr lang="zh-CN" altLang="en-US" dirty="0"/>
          </a:p>
        </p:txBody>
      </p:sp>
      <p:sp>
        <p:nvSpPr>
          <p:cNvPr id="4" name="灯片编号占位符 3"/>
          <p:cNvSpPr>
            <a:spLocks noGrp="1"/>
          </p:cNvSpPr>
          <p:nvPr>
            <p:ph type="sldNum" sz="quarter" idx="10"/>
          </p:nvPr>
        </p:nvSpPr>
        <p:spPr/>
        <p:txBody>
          <a:bodyPr/>
          <a:lstStyle/>
          <a:p>
            <a:fld id="{460970FC-E299-456B-9B7A-CDEDEACB6FD4}" type="slidenum">
              <a:rPr lang="zh-CN" altLang="en-US" smtClean="0"/>
              <a:t>89</a:t>
            </a:fld>
            <a:endParaRPr lang="zh-CN" altLang="en-US"/>
          </a:p>
        </p:txBody>
      </p:sp>
    </p:spTree>
    <p:extLst>
      <p:ext uri="{BB962C8B-B14F-4D97-AF65-F5344CB8AC3E}">
        <p14:creationId xmlns:p14="http://schemas.microsoft.com/office/powerpoint/2010/main" val="3571306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normAutofit/>
          </a:bodyPr>
          <a:lstStyle>
            <a:lvl1pPr algn="ctr">
              <a:defRPr sz="4800" b="1" cap="none" spc="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defRPr>
            </a:lvl1p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normAutofit/>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CF01E8A7-6DE5-A64A-8C8D-6BFC040BBEAE}" type="datetime1">
              <a:rPr lang="zh-CN" altLang="en-US" smtClean="0"/>
              <a:t>2020/9/8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cxnSp>
        <p:nvCxnSpPr>
          <p:cNvPr id="8" name="直接连接符 7"/>
          <p:cNvCxnSpPr/>
          <p:nvPr userDrawn="1"/>
        </p:nvCxnSpPr>
        <p:spPr>
          <a:xfrm>
            <a:off x="685800" y="3600450"/>
            <a:ext cx="77724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111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5DB27A8-3690-864C-A7CA-E17ABFEE238A}" type="datetime1">
              <a:rPr lang="zh-CN" altLang="en-US" smtClean="0"/>
              <a:t>2020/9/8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21222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5C7C56-D8FE-134E-9A56-01F99E1D0889}" type="datetime1">
              <a:rPr lang="zh-CN" altLang="en-US" smtClean="0"/>
              <a:t>2020/9/8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3410965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C35BA5-BFEF-EF45-ACA9-0A7DCDE75828}" type="datetime1">
              <a:rPr lang="zh-CN" altLang="en-US" smtClean="0"/>
              <a:t>2020/9/8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4128402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none" spc="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defRPr>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F55FBCD-0DBC-A84A-AF80-BC09AE95C8AE}" type="datetime1">
              <a:rPr lang="zh-CN" altLang="en-US" smtClean="0"/>
              <a:t>2020/9/8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703845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C1E1DDB-CA31-CA4E-AEEA-D1833D62E665}" type="datetime1">
              <a:rPr lang="zh-CN" altLang="en-US" smtClean="0"/>
              <a:t>2020/9/8</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2169211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6AE6F62-5459-A048-97C5-D06AFD63A341}" type="datetime1">
              <a:rPr lang="zh-CN" altLang="en-US" smtClean="0"/>
              <a:t>2020/9/8</a:t>
            </a:fld>
            <a:endParaRPr lang="zh-CN" altLang="en-US"/>
          </a:p>
        </p:txBody>
      </p:sp>
      <p:sp>
        <p:nvSpPr>
          <p:cNvPr id="8" name="页脚占位符 7"/>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9" name="灯片编号占位符 8"/>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3013984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CE65547-0C26-F64C-B23A-1BC4CC4CD3A1}" type="datetime1">
              <a:rPr lang="zh-CN" altLang="en-US" smtClean="0"/>
              <a:t>2020/9/8</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3733700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5F7B8CD-BAC7-804D-893E-84C2CE4ED53E}" type="datetime1">
              <a:rPr lang="zh-CN" altLang="en-US" smtClean="0"/>
              <a:t>2020/9/8</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2750101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A529E3E-7379-5F45-AC88-FAA4C7EF9BA0}" type="datetime1">
              <a:rPr lang="zh-CN" altLang="en-US" smtClean="0"/>
              <a:t>2020/9/8</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4130824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F010741-7D53-8F49-8CC0-935D30AF947E}" type="datetime1">
              <a:rPr lang="zh-CN" altLang="en-US" smtClean="0"/>
              <a:t>2020/9/8</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4041621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1"/>
            <a:ext cx="9144000" cy="1144678"/>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latin typeface="Arial Unicode MS" pitchFamily="34" charset="-122"/>
              <a:ea typeface="华文细黑" pitchFamily="2" charset="-122"/>
            </a:endParaRPr>
          </a:p>
        </p:txBody>
      </p:sp>
      <p:sp>
        <p:nvSpPr>
          <p:cNvPr id="2" name="标题占位符 1"/>
          <p:cNvSpPr>
            <a:spLocks noGrp="1"/>
          </p:cNvSpPr>
          <p:nvPr>
            <p:ph type="title"/>
          </p:nvPr>
        </p:nvSpPr>
        <p:spPr>
          <a:xfrm>
            <a:off x="457200" y="1678"/>
            <a:ext cx="8229600" cy="1143000"/>
          </a:xfrm>
          <a:prstGeom prst="rect">
            <a:avLst/>
          </a:prstGeom>
        </p:spPr>
        <p:txBody>
          <a:bodyPr vert="horz" lIns="91440" tIns="45720" rIns="91440" bIns="45720" rtlCol="0" anchor="ctr">
            <a:normAutofit/>
            <a:scene3d>
              <a:camera prst="orthographicFront"/>
              <a:lightRig rig="soft" dir="t">
                <a:rot lat="0" lon="0" rev="10800000"/>
              </a:lightRig>
            </a:scene3d>
            <a:sp3d>
              <a:bevelT w="27940" h="12700"/>
              <a:contourClr>
                <a:srgbClr val="DDDDDD"/>
              </a:contourClr>
            </a:sp3d>
          </a:bodyPr>
          <a:lstStyle/>
          <a:p>
            <a:r>
              <a:rPr lang="zh-CN" altLang="en-US" dirty="0"/>
              <a:t>单击此处编辑母版标题样式</a:t>
            </a:r>
          </a:p>
        </p:txBody>
      </p:sp>
      <p:sp>
        <p:nvSpPr>
          <p:cNvPr id="3" name="文本占位符 2"/>
          <p:cNvSpPr>
            <a:spLocks noGrp="1"/>
          </p:cNvSpPr>
          <p:nvPr>
            <p:ph type="body" idx="1"/>
          </p:nvPr>
        </p:nvSpPr>
        <p:spPr>
          <a:xfrm>
            <a:off x="457200" y="1351127"/>
            <a:ext cx="8229600" cy="4872251"/>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baseline="0">
                <a:solidFill>
                  <a:schemeClr val="tx1">
                    <a:tint val="75000"/>
                  </a:schemeClr>
                </a:solidFill>
                <a:latin typeface="Arial Unicode MS" pitchFamily="34" charset="-122"/>
                <a:ea typeface="华文细黑" pitchFamily="2" charset="-122"/>
              </a:defRPr>
            </a:lvl1pPr>
          </a:lstStyle>
          <a:p>
            <a:fld id="{5D326160-8269-0448-8A97-70E8B9005B21}" type="datetime1">
              <a:rPr lang="zh-CN" altLang="en-US" smtClean="0"/>
              <a:t>2020/9/8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baseline="0">
                <a:solidFill>
                  <a:schemeClr val="tx1">
                    <a:tint val="75000"/>
                  </a:schemeClr>
                </a:solidFill>
                <a:latin typeface="Arial Unicode MS" pitchFamily="34" charset="-122"/>
                <a:ea typeface="华文细黑" pitchFamily="2" charset="-122"/>
              </a:defRPr>
            </a:lvl1p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baseline="0">
                <a:solidFill>
                  <a:schemeClr val="tx1">
                    <a:tint val="75000"/>
                  </a:schemeClr>
                </a:solidFill>
                <a:latin typeface="Arial Unicode MS" pitchFamily="34" charset="-122"/>
                <a:ea typeface="华文细黑" pitchFamily="2" charset="-122"/>
              </a:defRPr>
            </a:lvl1pPr>
          </a:lstStyle>
          <a:p>
            <a:fld id="{B09550E6-D85C-43A8-841D-66A200A3DB30}" type="slidenum">
              <a:rPr lang="zh-CN" altLang="en-US" smtClean="0"/>
              <a:pPr/>
              <a:t>‹#›</a:t>
            </a:fld>
            <a:endParaRPr lang="zh-CN" altLang="en-US"/>
          </a:p>
        </p:txBody>
      </p:sp>
    </p:spTree>
    <p:extLst>
      <p:ext uri="{BB962C8B-B14F-4D97-AF65-F5344CB8AC3E}">
        <p14:creationId xmlns:p14="http://schemas.microsoft.com/office/powerpoint/2010/main" val="4226345599"/>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hf hdr="0"/>
  <p:txStyles>
    <p:titleStyle>
      <a:lvl1pPr algn="l" defTabSz="914400" rtl="0" eaLnBrk="1" latinLnBrk="0" hangingPunct="1">
        <a:spcBef>
          <a:spcPct val="0"/>
        </a:spcBef>
        <a:buNone/>
        <a:defRPr sz="4400" b="1" kern="1200" cap="none" spc="150" baseline="0">
          <a:ln w="11430"/>
          <a:solidFill>
            <a:srgbClr val="F8F8F8"/>
          </a:solidFill>
          <a:effectLst>
            <a:outerShdw blurRad="25400" algn="tl" rotWithShape="0">
              <a:srgbClr val="000000">
                <a:alpha val="43000"/>
              </a:srgbClr>
            </a:outerShdw>
          </a:effectLst>
          <a:latin typeface="Arial Unicode MS" pitchFamily="34" charset="-122"/>
          <a:ea typeface="华文细黑" pitchFamily="2" charset="-122"/>
          <a:cs typeface="+mj-cs"/>
        </a:defRPr>
      </a:lvl1pPr>
    </p:titleStyle>
    <p:bodyStyle>
      <a:lvl1pPr marL="342900" indent="-342900" algn="l" defTabSz="914400" rtl="0" eaLnBrk="1" latinLnBrk="0" hangingPunct="1">
        <a:lnSpc>
          <a:spcPct val="130000"/>
        </a:lnSpc>
        <a:spcBef>
          <a:spcPct val="20000"/>
        </a:spcBef>
        <a:buFont typeface="Arial" pitchFamily="34" charset="0"/>
        <a:buChar char="•"/>
        <a:defRPr sz="3200" kern="1200" baseline="0">
          <a:solidFill>
            <a:schemeClr val="tx1"/>
          </a:solidFill>
          <a:latin typeface="Arial Unicode MS" pitchFamily="34" charset="-122"/>
          <a:ea typeface="华文细黑" pitchFamily="2" charset="-122"/>
          <a:cs typeface="+mn-cs"/>
        </a:defRPr>
      </a:lvl1pPr>
      <a:lvl2pPr marL="742950" indent="-285750" algn="l" defTabSz="914400" rtl="0" eaLnBrk="1" latinLnBrk="0" hangingPunct="1">
        <a:lnSpc>
          <a:spcPct val="130000"/>
        </a:lnSpc>
        <a:spcBef>
          <a:spcPct val="20000"/>
        </a:spcBef>
        <a:buFont typeface="Arial" pitchFamily="34" charset="0"/>
        <a:buChar char="–"/>
        <a:defRPr sz="2800" kern="1200" baseline="0">
          <a:solidFill>
            <a:schemeClr val="tx1"/>
          </a:solidFill>
          <a:latin typeface="Arial Unicode MS" pitchFamily="34" charset="-122"/>
          <a:ea typeface="华文细黑" pitchFamily="2" charset="-122"/>
          <a:cs typeface="+mn-cs"/>
        </a:defRPr>
      </a:lvl2pPr>
      <a:lvl3pPr marL="1143000" indent="-228600" algn="l" defTabSz="914400" rtl="0" eaLnBrk="1" latinLnBrk="0" hangingPunct="1">
        <a:lnSpc>
          <a:spcPct val="130000"/>
        </a:lnSpc>
        <a:spcBef>
          <a:spcPct val="20000"/>
        </a:spcBef>
        <a:buFont typeface="Arial" pitchFamily="34" charset="0"/>
        <a:buChar char="•"/>
        <a:defRPr sz="2400" kern="1200" baseline="0">
          <a:solidFill>
            <a:schemeClr val="tx1"/>
          </a:solidFill>
          <a:latin typeface="Arial Unicode MS" pitchFamily="34" charset="-122"/>
          <a:ea typeface="华文细黑" pitchFamily="2" charset="-122"/>
          <a:cs typeface="+mn-cs"/>
        </a:defRPr>
      </a:lvl3pPr>
      <a:lvl4pPr marL="1600200" indent="-228600" algn="l" defTabSz="914400" rtl="0" eaLnBrk="1" latinLnBrk="0" hangingPunct="1">
        <a:lnSpc>
          <a:spcPct val="130000"/>
        </a:lnSpc>
        <a:spcBef>
          <a:spcPct val="20000"/>
        </a:spcBef>
        <a:buFont typeface="Arial" pitchFamily="34" charset="0"/>
        <a:buChar char="–"/>
        <a:defRPr sz="2000" kern="1200" baseline="0">
          <a:solidFill>
            <a:schemeClr val="tx1"/>
          </a:solidFill>
          <a:latin typeface="Arial Unicode MS" pitchFamily="34" charset="-122"/>
          <a:ea typeface="华文细黑" pitchFamily="2" charset="-122"/>
          <a:cs typeface="+mn-cs"/>
        </a:defRPr>
      </a:lvl4pPr>
      <a:lvl5pPr marL="2057400" indent="-228600" algn="l" defTabSz="914400" rtl="0" eaLnBrk="1" latinLnBrk="0" hangingPunct="1">
        <a:lnSpc>
          <a:spcPct val="130000"/>
        </a:lnSpc>
        <a:spcBef>
          <a:spcPct val="20000"/>
        </a:spcBef>
        <a:buFont typeface="Arial" pitchFamily="34" charset="0"/>
        <a:buChar char="»"/>
        <a:defRPr sz="2000" kern="1200" baseline="0">
          <a:solidFill>
            <a:schemeClr val="tx1"/>
          </a:solidFill>
          <a:latin typeface="Arial Unicode MS" pitchFamily="34" charset="-122"/>
          <a:ea typeface="华文细黑"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6.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0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6.xml"/><Relationship Id="rId4" Type="http://schemas.openxmlformats.org/officeDocument/2006/relationships/image" Target="../media/image164.png"/></Relationships>
</file>

<file path=ppt/slides/_rels/slide10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6.xml"/><Relationship Id="rId5" Type="http://schemas.openxmlformats.org/officeDocument/2006/relationships/image" Target="../media/image168.png"/><Relationship Id="rId4" Type="http://schemas.openxmlformats.org/officeDocument/2006/relationships/image" Target="../media/image167.png"/></Relationships>
</file>

<file path=ppt/slides/_rels/slide10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tiff"/><Relationship Id="rId1" Type="http://schemas.openxmlformats.org/officeDocument/2006/relationships/slideLayout" Target="../slideLayouts/slideLayout6.xml"/><Relationship Id="rId4" Type="http://schemas.openxmlformats.org/officeDocument/2006/relationships/image" Target="../media/image17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 Id="rId9" Type="http://schemas.openxmlformats.org/officeDocument/2006/relationships/image" Target="../media/image10.tiff"/></Relationships>
</file>

<file path=ppt/slides/_rels/slide13.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 Id="rId9" Type="http://schemas.openxmlformats.org/officeDocument/2006/relationships/image" Target="../media/image18.tiff"/></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tiff"/><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6.xml"/><Relationship Id="rId4" Type="http://schemas.openxmlformats.org/officeDocument/2006/relationships/image" Target="../media/image41.tiff"/></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xueruini@uestc.edu.c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6.xml"/><Relationship Id="rId5" Type="http://schemas.openxmlformats.org/officeDocument/2006/relationships/image" Target="../media/image54.jpeg"/><Relationship Id="rId4" Type="http://schemas.openxmlformats.org/officeDocument/2006/relationships/image" Target="../media/image53.jpeg"/></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4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1.png"/><Relationship Id="rId21" Type="http://schemas.openxmlformats.org/officeDocument/2006/relationships/image" Target="../media/image83.png"/><Relationship Id="rId7" Type="http://schemas.openxmlformats.org/officeDocument/2006/relationships/image" Target="../media/image65.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image" Target="../media/image60.png"/><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73.png"/><Relationship Id="rId24" Type="http://schemas.openxmlformats.org/officeDocument/2006/relationships/image" Target="../media/image86.png"/><Relationship Id="rId5" Type="http://schemas.openxmlformats.org/officeDocument/2006/relationships/image" Target="../media/image63.png"/><Relationship Id="rId15" Type="http://schemas.openxmlformats.org/officeDocument/2006/relationships/image" Target="../media/image77.png"/><Relationship Id="rId23" Type="http://schemas.openxmlformats.org/officeDocument/2006/relationships/image" Target="../media/image85.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2.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88.png"/><Relationship Id="rId21" Type="http://schemas.openxmlformats.org/officeDocument/2006/relationships/image" Target="../media/image61.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5" Type="http://schemas.openxmlformats.org/officeDocument/2006/relationships/image" Target="../media/image65.png"/><Relationship Id="rId2" Type="http://schemas.openxmlformats.org/officeDocument/2006/relationships/image" Target="../media/image87.png"/><Relationship Id="rId16" Type="http://schemas.openxmlformats.org/officeDocument/2006/relationships/image" Target="../media/image101.png"/><Relationship Id="rId20"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91.png"/><Relationship Id="rId11" Type="http://schemas.openxmlformats.org/officeDocument/2006/relationships/image" Target="../media/image96.png"/><Relationship Id="rId24" Type="http://schemas.openxmlformats.org/officeDocument/2006/relationships/image" Target="../media/image64.png"/><Relationship Id="rId5" Type="http://schemas.openxmlformats.org/officeDocument/2006/relationships/image" Target="../media/image90.png"/><Relationship Id="rId15" Type="http://schemas.openxmlformats.org/officeDocument/2006/relationships/image" Target="../media/image100.png"/><Relationship Id="rId23" Type="http://schemas.openxmlformats.org/officeDocument/2006/relationships/image" Target="../media/image63.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jpg"/></Relationships>
</file>

<file path=ppt/slides/_rels/slide5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5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6.xml"/><Relationship Id="rId5" Type="http://schemas.openxmlformats.org/officeDocument/2006/relationships/image" Target="../media/image114.jpeg"/><Relationship Id="rId4" Type="http://schemas.openxmlformats.org/officeDocument/2006/relationships/image" Target="../media/image11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21.jpeg"/><Relationship Id="rId3" Type="http://schemas.openxmlformats.org/officeDocument/2006/relationships/image" Target="../media/image116.jpeg"/><Relationship Id="rId7" Type="http://schemas.openxmlformats.org/officeDocument/2006/relationships/image" Target="../media/image120.jpeg"/><Relationship Id="rId2" Type="http://schemas.openxmlformats.org/officeDocument/2006/relationships/image" Target="../media/image115.jpeg"/><Relationship Id="rId1" Type="http://schemas.openxmlformats.org/officeDocument/2006/relationships/slideLayout" Target="../slideLayouts/slideLayout2.xml"/><Relationship Id="rId6" Type="http://schemas.openxmlformats.org/officeDocument/2006/relationships/image" Target="../media/image119.jpeg"/><Relationship Id="rId5" Type="http://schemas.openxmlformats.org/officeDocument/2006/relationships/image" Target="../media/image118.png"/><Relationship Id="rId4" Type="http://schemas.openxmlformats.org/officeDocument/2006/relationships/image" Target="../media/image117.jpeg"/><Relationship Id="rId9" Type="http://schemas.openxmlformats.org/officeDocument/2006/relationships/image" Target="../media/image122.jpeg"/></Relationships>
</file>

<file path=ppt/slides/_rels/slide61.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 Id="rId6" Type="http://schemas.openxmlformats.org/officeDocument/2006/relationships/image" Target="../media/image129.jpeg"/><Relationship Id="rId5" Type="http://schemas.openxmlformats.org/officeDocument/2006/relationships/image" Target="../media/image128.jpeg"/><Relationship Id="rId4" Type="http://schemas.openxmlformats.org/officeDocument/2006/relationships/image" Target="../media/image127.png"/></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xml"/><Relationship Id="rId4" Type="http://schemas.openxmlformats.org/officeDocument/2006/relationships/image" Target="../media/image132.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3.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89.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gif"/><Relationship Id="rId4" Type="http://schemas.openxmlformats.org/officeDocument/2006/relationships/image" Target="../media/image14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5.jpeg"/><Relationship Id="rId1" Type="http://schemas.openxmlformats.org/officeDocument/2006/relationships/slideLayout" Target="../slideLayouts/slideLayout2.xml"/><Relationship Id="rId5" Type="http://schemas.openxmlformats.org/officeDocument/2006/relationships/image" Target="../media/image147.jpeg"/><Relationship Id="rId4" Type="http://schemas.openxmlformats.org/officeDocument/2006/relationships/image" Target="../media/image146.png"/></Relationships>
</file>

<file path=ppt/slides/_rels/slide94.xml.rels><?xml version="1.0" encoding="UTF-8" standalone="yes"?>
<Relationships xmlns="http://schemas.openxmlformats.org/package/2006/relationships"><Relationship Id="rId3" Type="http://schemas.openxmlformats.org/officeDocument/2006/relationships/image" Target="../media/image149.tiff"/><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50.tiff"/><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6.xml"/><Relationship Id="rId5" Type="http://schemas.openxmlformats.org/officeDocument/2006/relationships/image" Target="../media/image156.png"/><Relationship Id="rId4" Type="http://schemas.openxmlformats.org/officeDocument/2006/relationships/image" Target="../media/image1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a:t>计算机操作系统</a:t>
            </a:r>
            <a:endParaRPr lang="en-US" dirty="0"/>
          </a:p>
        </p:txBody>
      </p:sp>
      <p:sp>
        <p:nvSpPr>
          <p:cNvPr id="3" name="Subtitle 2"/>
          <p:cNvSpPr>
            <a:spLocks noGrp="1"/>
          </p:cNvSpPr>
          <p:nvPr>
            <p:ph type="subTitle" idx="1"/>
          </p:nvPr>
        </p:nvSpPr>
        <p:spPr/>
        <p:txBody>
          <a:bodyPr>
            <a:normAutofit fontScale="92500"/>
          </a:bodyPr>
          <a:lstStyle/>
          <a:p>
            <a:r>
              <a:rPr lang="zh-CN" altLang="en-US"/>
              <a:t>薛瑞尼</a:t>
            </a:r>
            <a:endParaRPr lang="en-US" altLang="zh-CN"/>
          </a:p>
          <a:p>
            <a:r>
              <a:rPr lang="zh-CN" altLang="en-US"/>
              <a:t>计算机科学与工程学院</a:t>
            </a:r>
            <a:endParaRPr lang="en-US" altLang="zh-CN"/>
          </a:p>
          <a:p>
            <a:fld id="{26613CD9-3038-4053-9390-9BCACA35089B}" type="datetime1">
              <a:rPr lang="zh-CN" altLang="en-US" smtClean="0"/>
              <a:pPr/>
              <a:t>2020/9/8</a:t>
            </a:fld>
            <a:endParaRPr lang="en-US" dirty="0"/>
          </a:p>
        </p:txBody>
      </p:sp>
    </p:spTree>
    <p:extLst>
      <p:ext uri="{BB962C8B-B14F-4D97-AF65-F5344CB8AC3E}">
        <p14:creationId xmlns:p14="http://schemas.microsoft.com/office/powerpoint/2010/main" val="2944873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为什么要学操作系统？</a:t>
            </a:r>
          </a:p>
        </p:txBody>
      </p:sp>
      <p:sp>
        <p:nvSpPr>
          <p:cNvPr id="3" name="内容占位符 2"/>
          <p:cNvSpPr>
            <a:spLocks noGrp="1"/>
          </p:cNvSpPr>
          <p:nvPr>
            <p:ph idx="1"/>
          </p:nvPr>
        </p:nvSpPr>
        <p:spPr/>
        <p:txBody>
          <a:bodyPr>
            <a:normAutofit lnSpcReduction="10000"/>
          </a:bodyPr>
          <a:lstStyle/>
          <a:p>
            <a:r>
              <a:rPr lang="zh-CN" altLang="en-US" dirty="0"/>
              <a:t>那么多</a:t>
            </a:r>
            <a:r>
              <a:rPr lang="en-US" altLang="zh-CN" dirty="0"/>
              <a:t>OS</a:t>
            </a:r>
            <a:r>
              <a:rPr lang="zh-CN" altLang="en-US" dirty="0"/>
              <a:t>，不大可能重写一个（</a:t>
            </a:r>
            <a:r>
              <a:rPr lang="en-US" altLang="zh-CN" dirty="0"/>
              <a:t>re-invent the wheel</a:t>
            </a:r>
            <a:r>
              <a:rPr lang="zh-CN" altLang="en-US" dirty="0"/>
              <a:t>）</a:t>
            </a:r>
            <a:endParaRPr lang="en-US" altLang="zh-CN" dirty="0"/>
          </a:p>
          <a:p>
            <a:endParaRPr lang="en-US" altLang="zh-CN" dirty="0"/>
          </a:p>
          <a:p>
            <a:r>
              <a:rPr lang="zh-CN" altLang="en-US" dirty="0"/>
              <a:t>知其然，知其所以然</a:t>
            </a:r>
            <a:endParaRPr lang="en-US" altLang="zh-CN" dirty="0"/>
          </a:p>
          <a:p>
            <a:r>
              <a:rPr lang="zh-CN" altLang="en-US" dirty="0"/>
              <a:t>专业的标示</a:t>
            </a:r>
            <a:endParaRPr lang="en-US" altLang="zh-CN" dirty="0"/>
          </a:p>
          <a:p>
            <a:r>
              <a:rPr lang="zh-CN" altLang="en-US" dirty="0"/>
              <a:t>设计实现</a:t>
            </a:r>
            <a:r>
              <a:rPr lang="zh-CN" altLang="en-US" dirty="0">
                <a:solidFill>
                  <a:srgbClr val="C00000"/>
                </a:solidFill>
              </a:rPr>
              <a:t>复杂系统</a:t>
            </a:r>
            <a:r>
              <a:rPr lang="zh-CN" altLang="en-US" dirty="0"/>
              <a:t>必须理解操作系统原理</a:t>
            </a:r>
          </a:p>
          <a:p>
            <a:r>
              <a:rPr lang="zh-CN" altLang="en-US" dirty="0"/>
              <a:t>操作系统的</a:t>
            </a:r>
            <a:r>
              <a:rPr lang="zh-CN" altLang="en-US" dirty="0">
                <a:solidFill>
                  <a:srgbClr val="C00000"/>
                </a:solidFill>
              </a:rPr>
              <a:t>设计思想</a:t>
            </a:r>
            <a:r>
              <a:rPr lang="zh-CN" altLang="en-US" dirty="0"/>
              <a:t>应用在很多领域</a:t>
            </a:r>
            <a:endParaRPr lang="en-US" altLang="zh-CN" dirty="0"/>
          </a:p>
        </p:txBody>
      </p:sp>
      <p:sp>
        <p:nvSpPr>
          <p:cNvPr id="4" name="日期占位符 3"/>
          <p:cNvSpPr>
            <a:spLocks noGrp="1"/>
          </p:cNvSpPr>
          <p:nvPr>
            <p:ph type="dt" sz="half" idx="10"/>
          </p:nvPr>
        </p:nvSpPr>
        <p:spPr/>
        <p:txBody>
          <a:bodyPr/>
          <a:lstStyle/>
          <a:p>
            <a:fld id="{27FFA6BA-C053-1745-B0E4-786D024F824E}"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10</a:t>
            </a:fld>
            <a:endParaRPr lang="en-US"/>
          </a:p>
        </p:txBody>
      </p:sp>
    </p:spTree>
    <p:extLst>
      <p:ext uri="{BB962C8B-B14F-4D97-AF65-F5344CB8AC3E}">
        <p14:creationId xmlns:p14="http://schemas.microsoft.com/office/powerpoint/2010/main" val="147359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kumimoji="1" lang="en-US" altLang="zh-CN" dirty="0"/>
              <a:t>Hypervisor</a:t>
            </a:r>
            <a:endParaRPr kumimoji="1" lang="zh-CN" altLang="en-US" dirty="0"/>
          </a:p>
        </p:txBody>
      </p:sp>
      <p:sp>
        <p:nvSpPr>
          <p:cNvPr id="5" name="日期占位符 4"/>
          <p:cNvSpPr>
            <a:spLocks noGrp="1"/>
          </p:cNvSpPr>
          <p:nvPr>
            <p:ph type="dt" sz="half" idx="10"/>
          </p:nvPr>
        </p:nvSpPr>
        <p:spPr/>
        <p:txBody>
          <a:bodyPr/>
          <a:lstStyle/>
          <a:p>
            <a:fld id="{7CB08994-6582-2749-B9C1-2A0732E3F6AF}" type="datetime1">
              <a:rPr lang="zh-CN" altLang="en-US" smtClean="0"/>
              <a:t>2020/9/8</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幻灯片编号占位符 6"/>
          <p:cNvSpPr>
            <a:spLocks noGrp="1"/>
          </p:cNvSpPr>
          <p:nvPr>
            <p:ph type="sldNum" sz="quarter" idx="12"/>
          </p:nvPr>
        </p:nvSpPr>
        <p:spPr/>
        <p:txBody>
          <a:bodyPr/>
          <a:lstStyle/>
          <a:p>
            <a:fld id="{B09550E6-D85C-43A8-841D-66A200A3DB30}" type="slidenum">
              <a:rPr lang="zh-CN" altLang="en-US" smtClean="0"/>
              <a:t>100</a:t>
            </a:fld>
            <a:endParaRPr lang="zh-CN" altLang="en-US"/>
          </a:p>
        </p:txBody>
      </p:sp>
      <p:pic>
        <p:nvPicPr>
          <p:cNvPr id="11" name="图片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39483" y="4440093"/>
            <a:ext cx="1551137" cy="1551137"/>
          </a:xfrm>
          <a:prstGeom prst="rect">
            <a:avLst/>
          </a:prstGeom>
        </p:spPr>
      </p:pic>
      <p:pic>
        <p:nvPicPr>
          <p:cNvPr id="12" name="图片 11"/>
          <p:cNvPicPr>
            <a:picLocks noChangeAspect="1"/>
          </p:cNvPicPr>
          <p:nvPr/>
        </p:nvPicPr>
        <p:blipFill>
          <a:blip r:embed="rId3"/>
          <a:stretch>
            <a:fillRect/>
          </a:stretch>
        </p:blipFill>
        <p:spPr>
          <a:xfrm>
            <a:off x="5774266" y="4731413"/>
            <a:ext cx="3082283" cy="968498"/>
          </a:xfrm>
          <a:prstGeom prst="rect">
            <a:avLst/>
          </a:prstGeom>
        </p:spPr>
      </p:pic>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8934" y="5215662"/>
            <a:ext cx="2345266" cy="738759"/>
          </a:xfrm>
          <a:prstGeom prst="rect">
            <a:avLst/>
          </a:prstGeom>
        </p:spPr>
      </p:pic>
      <p:pic>
        <p:nvPicPr>
          <p:cNvPr id="17" name="图片 16"/>
          <p:cNvPicPr>
            <a:picLocks noChangeAspect="1"/>
          </p:cNvPicPr>
          <p:nvPr/>
        </p:nvPicPr>
        <p:blipFill>
          <a:blip r:embed="rId5"/>
          <a:stretch>
            <a:fillRect/>
          </a:stretch>
        </p:blipFill>
        <p:spPr>
          <a:xfrm>
            <a:off x="409575" y="1688052"/>
            <a:ext cx="4362450" cy="2397451"/>
          </a:xfrm>
          <a:prstGeom prst="rect">
            <a:avLst/>
          </a:prstGeom>
        </p:spPr>
      </p:pic>
      <p:pic>
        <p:nvPicPr>
          <p:cNvPr id="18" name="图片 17"/>
          <p:cNvPicPr>
            <a:picLocks noChangeAspect="1"/>
          </p:cNvPicPr>
          <p:nvPr/>
        </p:nvPicPr>
        <p:blipFill>
          <a:blip r:embed="rId6"/>
          <a:stretch>
            <a:fillRect/>
          </a:stretch>
        </p:blipFill>
        <p:spPr>
          <a:xfrm>
            <a:off x="5484633" y="1688052"/>
            <a:ext cx="3202167" cy="2298444"/>
          </a:xfrm>
          <a:prstGeom prst="rect">
            <a:avLst/>
          </a:prstGeom>
        </p:spPr>
      </p:pic>
    </p:spTree>
    <p:extLst>
      <p:ext uri="{BB962C8B-B14F-4D97-AF65-F5344CB8AC3E}">
        <p14:creationId xmlns:p14="http://schemas.microsoft.com/office/powerpoint/2010/main" val="32872276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kumimoji="1" lang="en-US" altLang="zh-CN" dirty="0"/>
              <a:t>CPU Emulator</a:t>
            </a:r>
            <a:endParaRPr kumimoji="1" lang="zh-CN" altLang="en-US" dirty="0"/>
          </a:p>
        </p:txBody>
      </p:sp>
      <p:sp>
        <p:nvSpPr>
          <p:cNvPr id="5" name="日期占位符 4"/>
          <p:cNvSpPr>
            <a:spLocks noGrp="1"/>
          </p:cNvSpPr>
          <p:nvPr>
            <p:ph type="dt" sz="half" idx="10"/>
          </p:nvPr>
        </p:nvSpPr>
        <p:spPr/>
        <p:txBody>
          <a:bodyPr/>
          <a:lstStyle/>
          <a:p>
            <a:fld id="{61F51039-6FE3-4745-BEAA-C9B2025E643C}" type="datetime1">
              <a:rPr lang="zh-CN" altLang="en-US" smtClean="0"/>
              <a:t>2020/9/8</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幻灯片编号占位符 6"/>
          <p:cNvSpPr>
            <a:spLocks noGrp="1"/>
          </p:cNvSpPr>
          <p:nvPr>
            <p:ph type="sldNum" sz="quarter" idx="12"/>
          </p:nvPr>
        </p:nvSpPr>
        <p:spPr/>
        <p:txBody>
          <a:bodyPr/>
          <a:lstStyle/>
          <a:p>
            <a:fld id="{B09550E6-D85C-43A8-841D-66A200A3DB30}" type="slidenum">
              <a:rPr lang="zh-CN" altLang="en-US" smtClean="0"/>
              <a:t>101</a:t>
            </a:fld>
            <a:endParaRPr lang="zh-CN" altLang="en-US"/>
          </a:p>
        </p:txBody>
      </p:sp>
      <p:pic>
        <p:nvPicPr>
          <p:cNvPr id="15" name="图片 14"/>
          <p:cNvPicPr>
            <a:picLocks noChangeAspect="1"/>
          </p:cNvPicPr>
          <p:nvPr/>
        </p:nvPicPr>
        <p:blipFill>
          <a:blip r:embed="rId2"/>
          <a:stretch>
            <a:fillRect/>
          </a:stretch>
        </p:blipFill>
        <p:spPr>
          <a:xfrm>
            <a:off x="730056" y="2186787"/>
            <a:ext cx="2834410" cy="782636"/>
          </a:xfrm>
          <a:prstGeom prst="rect">
            <a:avLst/>
          </a:prstGeom>
        </p:spPr>
      </p:pic>
      <p:pic>
        <p:nvPicPr>
          <p:cNvPr id="16" name="图片 15"/>
          <p:cNvPicPr>
            <a:picLocks noChangeAspect="1"/>
          </p:cNvPicPr>
          <p:nvPr/>
        </p:nvPicPr>
        <p:blipFill>
          <a:blip r:embed="rId3"/>
          <a:stretch>
            <a:fillRect/>
          </a:stretch>
        </p:blipFill>
        <p:spPr>
          <a:xfrm>
            <a:off x="3871733" y="2186787"/>
            <a:ext cx="4566800" cy="3196760"/>
          </a:xfrm>
          <a:prstGeom prst="rect">
            <a:avLst/>
          </a:prstGeom>
        </p:spPr>
      </p:pic>
      <p:pic>
        <p:nvPicPr>
          <p:cNvPr id="2" name="图片 1"/>
          <p:cNvPicPr>
            <a:picLocks noChangeAspect="1"/>
          </p:cNvPicPr>
          <p:nvPr/>
        </p:nvPicPr>
        <p:blipFill>
          <a:blip r:embed="rId4"/>
          <a:stretch>
            <a:fillRect/>
          </a:stretch>
        </p:blipFill>
        <p:spPr>
          <a:xfrm>
            <a:off x="535866" y="3732547"/>
            <a:ext cx="3028600" cy="984295"/>
          </a:xfrm>
          <a:prstGeom prst="rect">
            <a:avLst/>
          </a:prstGeom>
        </p:spPr>
      </p:pic>
    </p:spTree>
    <p:extLst>
      <p:ext uri="{BB962C8B-B14F-4D97-AF65-F5344CB8AC3E}">
        <p14:creationId xmlns:p14="http://schemas.microsoft.com/office/powerpoint/2010/main" val="30399372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State of the art: Container</a:t>
            </a:r>
            <a:endParaRPr kumimoji="1" lang="zh-CN" altLang="en-US" dirty="0"/>
          </a:p>
        </p:txBody>
      </p:sp>
      <p:sp>
        <p:nvSpPr>
          <p:cNvPr id="3" name="日期占位符 2"/>
          <p:cNvSpPr>
            <a:spLocks noGrp="1"/>
          </p:cNvSpPr>
          <p:nvPr>
            <p:ph type="dt" sz="half" idx="10"/>
          </p:nvPr>
        </p:nvSpPr>
        <p:spPr/>
        <p:txBody>
          <a:bodyPr/>
          <a:lstStyle/>
          <a:p>
            <a:fld id="{D3D5EC69-D152-9D47-B838-B237E513D203}" type="datetime1">
              <a:rPr lang="zh-CN" altLang="en-US" smtClean="0"/>
              <a:t>2020/9/8</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102</a:t>
            </a:fld>
            <a:endParaRPr lang="zh-CN" altLang="en-US"/>
          </a:p>
        </p:txBody>
      </p:sp>
      <p:pic>
        <p:nvPicPr>
          <p:cNvPr id="7" name="图片 6"/>
          <p:cNvPicPr>
            <a:picLocks noChangeAspect="1"/>
          </p:cNvPicPr>
          <p:nvPr/>
        </p:nvPicPr>
        <p:blipFill>
          <a:blip r:embed="rId2"/>
          <a:stretch>
            <a:fillRect/>
          </a:stretch>
        </p:blipFill>
        <p:spPr>
          <a:xfrm>
            <a:off x="498764" y="1326854"/>
            <a:ext cx="3375121" cy="2675771"/>
          </a:xfrm>
          <a:prstGeom prst="rect">
            <a:avLst/>
          </a:prstGeom>
        </p:spPr>
      </p:pic>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4391891" y="1222316"/>
            <a:ext cx="4100945" cy="2908974"/>
          </a:xfrm>
          <a:prstGeom prst="rect">
            <a:avLst/>
          </a:prstGeom>
        </p:spPr>
      </p:pic>
      <p:pic>
        <p:nvPicPr>
          <p:cNvPr id="9" name="图片 8">
            <a:extLst>
              <a:ext uri="{FF2B5EF4-FFF2-40B4-BE49-F238E27FC236}">
                <a16:creationId xmlns:a16="http://schemas.microsoft.com/office/drawing/2014/main" id="{7B2DAB63-9817-454A-8C14-C057B5718C3C}"/>
              </a:ext>
            </a:extLst>
          </p:cNvPr>
          <p:cNvPicPr>
            <a:picLocks noChangeAspect="1"/>
          </p:cNvPicPr>
          <p:nvPr/>
        </p:nvPicPr>
        <p:blipFill>
          <a:blip r:embed="rId4"/>
          <a:stretch>
            <a:fillRect/>
          </a:stretch>
        </p:blipFill>
        <p:spPr>
          <a:xfrm>
            <a:off x="509777" y="4467841"/>
            <a:ext cx="4940977" cy="1180908"/>
          </a:xfrm>
          <a:prstGeom prst="rect">
            <a:avLst/>
          </a:prstGeom>
        </p:spPr>
      </p:pic>
      <p:pic>
        <p:nvPicPr>
          <p:cNvPr id="10" name="图片 9">
            <a:extLst>
              <a:ext uri="{FF2B5EF4-FFF2-40B4-BE49-F238E27FC236}">
                <a16:creationId xmlns:a16="http://schemas.microsoft.com/office/drawing/2014/main" id="{11A66D81-BA27-0D40-B86C-D9923F03DC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42363" y="4345669"/>
            <a:ext cx="1913467" cy="1694785"/>
          </a:xfrm>
          <a:prstGeom prst="rect">
            <a:avLst/>
          </a:prstGeom>
        </p:spPr>
      </p:pic>
    </p:spTree>
    <p:extLst>
      <p:ext uri="{BB962C8B-B14F-4D97-AF65-F5344CB8AC3E}">
        <p14:creationId xmlns:p14="http://schemas.microsoft.com/office/powerpoint/2010/main" val="2288096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比较</a:t>
            </a:r>
          </a:p>
        </p:txBody>
      </p:sp>
      <p:sp>
        <p:nvSpPr>
          <p:cNvPr id="3" name="日期占位符 2"/>
          <p:cNvSpPr>
            <a:spLocks noGrp="1"/>
          </p:cNvSpPr>
          <p:nvPr>
            <p:ph type="dt" sz="half" idx="10"/>
          </p:nvPr>
        </p:nvSpPr>
        <p:spPr/>
        <p:txBody>
          <a:bodyPr/>
          <a:lstStyle/>
          <a:p>
            <a:fld id="{C85DFBAE-BF47-B841-AB24-B920AB90E2A7}" type="datetime1">
              <a:rPr lang="zh-CN" altLang="en-US" smtClean="0"/>
              <a:t>2020/9/8</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103</a:t>
            </a:fld>
            <a:endParaRPr lang="zh-CN" altLang="en-US"/>
          </a:p>
        </p:txBody>
      </p:sp>
      <p:pic>
        <p:nvPicPr>
          <p:cNvPr id="6" name="图片 5"/>
          <p:cNvPicPr>
            <a:picLocks noChangeAspect="1"/>
          </p:cNvPicPr>
          <p:nvPr/>
        </p:nvPicPr>
        <p:blipFill>
          <a:blip r:embed="rId2"/>
          <a:stretch>
            <a:fillRect/>
          </a:stretch>
        </p:blipFill>
        <p:spPr>
          <a:xfrm>
            <a:off x="749307" y="1291165"/>
            <a:ext cx="7173728" cy="4106959"/>
          </a:xfrm>
          <a:prstGeom prst="rect">
            <a:avLst/>
          </a:prstGeom>
        </p:spPr>
      </p:pic>
    </p:spTree>
    <p:extLst>
      <p:ext uri="{BB962C8B-B14F-4D97-AF65-F5344CB8AC3E}">
        <p14:creationId xmlns:p14="http://schemas.microsoft.com/office/powerpoint/2010/main" val="38190219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7EF38-F2DC-8849-BC43-082E116C86FD}"/>
              </a:ext>
            </a:extLst>
          </p:cNvPr>
          <p:cNvSpPr>
            <a:spLocks noGrp="1"/>
          </p:cNvSpPr>
          <p:nvPr>
            <p:ph type="title"/>
          </p:nvPr>
        </p:nvSpPr>
        <p:spPr/>
        <p:txBody>
          <a:bodyPr/>
          <a:lstStyle/>
          <a:p>
            <a:r>
              <a:rPr kumimoji="1" lang="en-US" altLang="zh-CN" dirty="0"/>
              <a:t>Containers</a:t>
            </a:r>
            <a:r>
              <a:rPr kumimoji="1" lang="zh-CN" altLang="en-US" dirty="0"/>
              <a:t> </a:t>
            </a:r>
            <a:r>
              <a:rPr kumimoji="1" lang="en-US" altLang="zh-CN" dirty="0"/>
              <a:t>vs</a:t>
            </a:r>
            <a:r>
              <a:rPr kumimoji="1" lang="zh-CN" altLang="en-US" dirty="0"/>
              <a:t> </a:t>
            </a:r>
            <a:r>
              <a:rPr kumimoji="1" lang="en-US" altLang="zh-CN" dirty="0"/>
              <a:t>VMs</a:t>
            </a:r>
            <a:endParaRPr kumimoji="1" lang="zh-CN" altLang="en-US" dirty="0"/>
          </a:p>
        </p:txBody>
      </p:sp>
      <p:sp>
        <p:nvSpPr>
          <p:cNvPr id="3" name="日期占位符 2">
            <a:extLst>
              <a:ext uri="{FF2B5EF4-FFF2-40B4-BE49-F238E27FC236}">
                <a16:creationId xmlns:a16="http://schemas.microsoft.com/office/drawing/2014/main" id="{C8CB16D8-F255-124B-89D2-05B9F59EEEA4}"/>
              </a:ext>
            </a:extLst>
          </p:cNvPr>
          <p:cNvSpPr>
            <a:spLocks noGrp="1"/>
          </p:cNvSpPr>
          <p:nvPr>
            <p:ph type="dt" sz="half" idx="10"/>
          </p:nvPr>
        </p:nvSpPr>
        <p:spPr/>
        <p:txBody>
          <a:bodyPr/>
          <a:lstStyle/>
          <a:p>
            <a:fld id="{6CE65547-0C26-F64C-B23A-1BC4CC4CD3A1}" type="datetime1">
              <a:rPr lang="zh-CN" altLang="en-US" smtClean="0"/>
              <a:t>2020/9/8</a:t>
            </a:fld>
            <a:endParaRPr lang="zh-CN" altLang="en-US"/>
          </a:p>
        </p:txBody>
      </p:sp>
      <p:sp>
        <p:nvSpPr>
          <p:cNvPr id="4" name="页脚占位符 3">
            <a:extLst>
              <a:ext uri="{FF2B5EF4-FFF2-40B4-BE49-F238E27FC236}">
                <a16:creationId xmlns:a16="http://schemas.microsoft.com/office/drawing/2014/main" id="{4B37A3D2-1207-F84D-9A57-C0292CBD4264}"/>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a:extLst>
              <a:ext uri="{FF2B5EF4-FFF2-40B4-BE49-F238E27FC236}">
                <a16:creationId xmlns:a16="http://schemas.microsoft.com/office/drawing/2014/main" id="{6C931918-88D0-3345-BC3A-BDBF35C65C36}"/>
              </a:ext>
            </a:extLst>
          </p:cNvPr>
          <p:cNvSpPr>
            <a:spLocks noGrp="1"/>
          </p:cNvSpPr>
          <p:nvPr>
            <p:ph type="sldNum" sz="quarter" idx="12"/>
          </p:nvPr>
        </p:nvSpPr>
        <p:spPr/>
        <p:txBody>
          <a:bodyPr/>
          <a:lstStyle/>
          <a:p>
            <a:fld id="{B09550E6-D85C-43A8-841D-66A200A3DB30}" type="slidenum">
              <a:rPr lang="zh-CN" altLang="en-US" smtClean="0"/>
              <a:t>104</a:t>
            </a:fld>
            <a:endParaRPr lang="zh-CN" altLang="en-US"/>
          </a:p>
        </p:txBody>
      </p:sp>
      <p:pic>
        <p:nvPicPr>
          <p:cNvPr id="6" name="图片 5">
            <a:extLst>
              <a:ext uri="{FF2B5EF4-FFF2-40B4-BE49-F238E27FC236}">
                <a16:creationId xmlns:a16="http://schemas.microsoft.com/office/drawing/2014/main" id="{44011BB5-95D6-9743-8D19-324FCE3BAF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363016"/>
            <a:ext cx="9144000" cy="4296921"/>
          </a:xfrm>
          <a:prstGeom prst="rect">
            <a:avLst/>
          </a:prstGeom>
        </p:spPr>
      </p:pic>
      <p:sp>
        <p:nvSpPr>
          <p:cNvPr id="7" name="文本框 6">
            <a:extLst>
              <a:ext uri="{FF2B5EF4-FFF2-40B4-BE49-F238E27FC236}">
                <a16:creationId xmlns:a16="http://schemas.microsoft.com/office/drawing/2014/main" id="{9C63254F-BDCF-3641-86F4-8B9C54BD1FB0}"/>
              </a:ext>
            </a:extLst>
          </p:cNvPr>
          <p:cNvSpPr txBox="1"/>
          <p:nvPr/>
        </p:nvSpPr>
        <p:spPr>
          <a:xfrm>
            <a:off x="0" y="6140906"/>
            <a:ext cx="9236824" cy="215444"/>
          </a:xfrm>
          <a:prstGeom prst="rect">
            <a:avLst/>
          </a:prstGeom>
          <a:noFill/>
        </p:spPr>
        <p:txBody>
          <a:bodyPr wrap="none" rtlCol="0">
            <a:spAutoFit/>
          </a:bodyPr>
          <a:lstStyle/>
          <a:p>
            <a:r>
              <a:rPr kumimoji="1" lang="en-US" altLang="zh-CN" sz="800" dirty="0"/>
              <a:t>https://</a:t>
            </a:r>
            <a:r>
              <a:rPr kumimoji="1" lang="en-US" altLang="zh-CN" sz="800" dirty="0" err="1"/>
              <a:t>events.linuxfoundation.org</a:t>
            </a:r>
            <a:r>
              <a:rPr kumimoji="1" lang="en-US" altLang="zh-CN" sz="800" dirty="0"/>
              <a:t>/wp-content/uploads/2017/12/Library-OS-is-the-New-Container-Why-is-Library-OS-A-Better-Option-for-Compatibility-and-Sandboxing-Chia-Che-Tsai-UC-Berkeley.pdf</a:t>
            </a:r>
            <a:endParaRPr kumimoji="1" lang="zh-CN" altLang="en-US" sz="800" dirty="0"/>
          </a:p>
        </p:txBody>
      </p:sp>
    </p:spTree>
    <p:extLst>
      <p:ext uri="{BB962C8B-B14F-4D97-AF65-F5344CB8AC3E}">
        <p14:creationId xmlns:p14="http://schemas.microsoft.com/office/powerpoint/2010/main" val="10363302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a:t>LibOS</a:t>
            </a:r>
            <a:r>
              <a:rPr kumimoji="1" lang="en-US" altLang="zh-CN" dirty="0"/>
              <a:t>:</a:t>
            </a:r>
            <a:r>
              <a:rPr kumimoji="1" lang="zh-CN" altLang="en-US" dirty="0"/>
              <a:t> </a:t>
            </a:r>
            <a:r>
              <a:rPr kumimoji="1" lang="en-US" altLang="zh-CN" dirty="0"/>
              <a:t>Pack Your OS with You</a:t>
            </a:r>
            <a:endParaRPr kumimoji="1" lang="zh-CN" altLang="en-US" dirty="0"/>
          </a:p>
        </p:txBody>
      </p:sp>
      <p:sp>
        <p:nvSpPr>
          <p:cNvPr id="3" name="日期占位符 2"/>
          <p:cNvSpPr>
            <a:spLocks noGrp="1"/>
          </p:cNvSpPr>
          <p:nvPr>
            <p:ph type="dt" sz="half" idx="10"/>
          </p:nvPr>
        </p:nvSpPr>
        <p:spPr/>
        <p:txBody>
          <a:bodyPr/>
          <a:lstStyle/>
          <a:p>
            <a:fld id="{D2BA27E6-4283-794B-B279-2DBDA2911591}" type="datetime1">
              <a:rPr lang="zh-CN" altLang="en-US" smtClean="0"/>
              <a:t>2020/9/8</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105</a:t>
            </a:fld>
            <a:endParaRPr lang="zh-CN" altLang="en-US"/>
          </a:p>
        </p:txBody>
      </p:sp>
      <p:pic>
        <p:nvPicPr>
          <p:cNvPr id="6" name="图片 5"/>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633884" y="1179522"/>
            <a:ext cx="3510116" cy="4785012"/>
          </a:xfrm>
          <a:prstGeom prst="rect">
            <a:avLst/>
          </a:prstGeom>
        </p:spPr>
      </p:pic>
      <p:sp>
        <p:nvSpPr>
          <p:cNvPr id="7" name="矩形 6"/>
          <p:cNvSpPr/>
          <p:nvPr/>
        </p:nvSpPr>
        <p:spPr>
          <a:xfrm>
            <a:off x="4942390" y="4734905"/>
            <a:ext cx="4201610" cy="1323439"/>
          </a:xfrm>
          <a:prstGeom prst="rect">
            <a:avLst/>
          </a:prstGeom>
          <a:solidFill>
            <a:schemeClr val="bg1"/>
          </a:solidFill>
        </p:spPr>
        <p:txBody>
          <a:bodyPr wrap="square">
            <a:spAutoFit/>
          </a:bodyPr>
          <a:lstStyle/>
          <a:p>
            <a:r>
              <a:rPr lang="zh-CN" altLang="en-US" sz="2000" i="1" dirty="0">
                <a:solidFill>
                  <a:schemeClr val="accent2"/>
                </a:solidFill>
              </a:rPr>
              <a:t>Unikernels</a:t>
            </a:r>
            <a:r>
              <a:rPr lang="zh-CN" altLang="en-US" sz="2000" dirty="0"/>
              <a:t> are specialised, single-address-space machine images constructed by using library operating systems.</a:t>
            </a:r>
          </a:p>
        </p:txBody>
      </p:sp>
      <p:pic>
        <p:nvPicPr>
          <p:cNvPr id="10" name="图片 9">
            <a:extLst>
              <a:ext uri="{FF2B5EF4-FFF2-40B4-BE49-F238E27FC236}">
                <a16:creationId xmlns:a16="http://schemas.microsoft.com/office/drawing/2014/main" id="{DFE49E4F-BE98-884E-ABD5-84B97368E0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0148" y="1551007"/>
            <a:ext cx="3537168" cy="2143210"/>
          </a:xfrm>
          <a:prstGeom prst="rect">
            <a:avLst/>
          </a:prstGeom>
        </p:spPr>
      </p:pic>
      <p:pic>
        <p:nvPicPr>
          <p:cNvPr id="11" name="图片 10">
            <a:extLst>
              <a:ext uri="{FF2B5EF4-FFF2-40B4-BE49-F238E27FC236}">
                <a16:creationId xmlns:a16="http://schemas.microsoft.com/office/drawing/2014/main" id="{438A9712-2D03-6D45-A1C2-057C5F3CDBA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 y="3806811"/>
            <a:ext cx="3999486" cy="1589814"/>
          </a:xfrm>
          <a:prstGeom prst="rect">
            <a:avLst/>
          </a:prstGeom>
        </p:spPr>
      </p:pic>
    </p:spTree>
    <p:extLst>
      <p:ext uri="{BB962C8B-B14F-4D97-AF65-F5344CB8AC3E}">
        <p14:creationId xmlns:p14="http://schemas.microsoft.com/office/powerpoint/2010/main" val="9994057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谢谢！</a:t>
            </a:r>
          </a:p>
        </p:txBody>
      </p:sp>
      <p:sp>
        <p:nvSpPr>
          <p:cNvPr id="8" name="文本占位符 7"/>
          <p:cNvSpPr>
            <a:spLocks noGrp="1"/>
          </p:cNvSpPr>
          <p:nvPr>
            <p:ph type="body" idx="1"/>
          </p:nvPr>
        </p:nvSpPr>
        <p:spPr/>
        <p:txBody>
          <a:bodyPr/>
          <a:lstStyle/>
          <a:p>
            <a:endParaRPr lang="zh-CN" altLang="en-US" dirty="0"/>
          </a:p>
        </p:txBody>
      </p:sp>
      <p:sp>
        <p:nvSpPr>
          <p:cNvPr id="4" name="日期占位符 3"/>
          <p:cNvSpPr>
            <a:spLocks noGrp="1"/>
          </p:cNvSpPr>
          <p:nvPr>
            <p:ph type="dt" sz="half" idx="10"/>
          </p:nvPr>
        </p:nvSpPr>
        <p:spPr/>
        <p:txBody>
          <a:bodyPr/>
          <a:lstStyle/>
          <a:p>
            <a:fld id="{C68E9513-E38F-8E44-8724-AFEA9EEE9E9D}"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106</a:t>
            </a:fld>
            <a:endParaRPr lang="en-US"/>
          </a:p>
        </p:txBody>
      </p:sp>
    </p:spTree>
    <p:extLst>
      <p:ext uri="{BB962C8B-B14F-4D97-AF65-F5344CB8AC3E}">
        <p14:creationId xmlns:p14="http://schemas.microsoft.com/office/powerpoint/2010/main" val="21833602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026"/>
          <p:cNvSpPr>
            <a:spLocks noGrp="1" noChangeArrowheads="1"/>
          </p:cNvSpPr>
          <p:nvPr>
            <p:ph type="title"/>
          </p:nvPr>
        </p:nvSpPr>
        <p:spPr/>
        <p:txBody>
          <a:bodyPr/>
          <a:lstStyle/>
          <a:p>
            <a:r>
              <a:rPr lang="zh-CN" altLang="en-US" dirty="0"/>
              <a:t>用户接口：命令接口 </a:t>
            </a:r>
          </a:p>
        </p:txBody>
      </p:sp>
      <p:sp>
        <p:nvSpPr>
          <p:cNvPr id="95235" name="Rectangle 1027"/>
          <p:cNvSpPr>
            <a:spLocks noGrp="1" noChangeArrowheads="1"/>
          </p:cNvSpPr>
          <p:nvPr>
            <p:ph idx="1"/>
          </p:nvPr>
        </p:nvSpPr>
        <p:spPr/>
        <p:txBody>
          <a:bodyPr>
            <a:normAutofit fontScale="92500" lnSpcReduction="10000"/>
          </a:bodyPr>
          <a:lstStyle/>
          <a:p>
            <a:r>
              <a:rPr lang="zh-CN" altLang="en-US" dirty="0"/>
              <a:t>用户可通过该接口向作业发出命令以控制作业的运行。  </a:t>
            </a:r>
          </a:p>
          <a:p>
            <a:pPr lvl="1"/>
            <a:r>
              <a:rPr lang="zh-CN" altLang="en-US" dirty="0"/>
              <a:t>联机用户接口：这是为联机用户提供的，它由一组键盘操作命令及命令解释程序所组成。 </a:t>
            </a:r>
          </a:p>
          <a:p>
            <a:pPr lvl="1"/>
            <a:r>
              <a:rPr lang="zh-CN" altLang="en-US" dirty="0"/>
              <a:t>脱机用户接口：用户用</a:t>
            </a:r>
            <a:r>
              <a:rPr lang="en-US" altLang="zh-CN" dirty="0"/>
              <a:t>JCL</a:t>
            </a:r>
            <a:r>
              <a:rPr lang="zh-CN" altLang="en-US" dirty="0"/>
              <a:t>把需要对作业进行的控制和干预，事先写在作业说明书上，然后将作业连同作业说明书一起提供给系统。当系统调度到该作业运行时，再调用命令解释程序，对作业说明书上的命令，逐条地解释执行。该接口即为批处理接口。 </a:t>
            </a:r>
          </a:p>
        </p:txBody>
      </p:sp>
      <p:sp>
        <p:nvSpPr>
          <p:cNvPr id="2" name="日期占位符 1"/>
          <p:cNvSpPr>
            <a:spLocks noGrp="1"/>
          </p:cNvSpPr>
          <p:nvPr>
            <p:ph type="dt" sz="half" idx="10"/>
          </p:nvPr>
        </p:nvSpPr>
        <p:spPr/>
        <p:txBody>
          <a:bodyPr/>
          <a:lstStyle/>
          <a:p>
            <a:fld id="{9EE0D150-FCC8-6F40-9ACE-C81A2A7BE14C}"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107</a:t>
            </a:fld>
            <a:endParaRPr lang="en-US"/>
          </a:p>
        </p:txBody>
      </p:sp>
    </p:spTree>
    <p:extLst>
      <p:ext uri="{BB962C8B-B14F-4D97-AF65-F5344CB8AC3E}">
        <p14:creationId xmlns:p14="http://schemas.microsoft.com/office/powerpoint/2010/main" val="34442617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normAutofit/>
          </a:bodyPr>
          <a:lstStyle/>
          <a:p>
            <a:r>
              <a:rPr lang="en-US" altLang="zh-CN" dirty="0"/>
              <a:t>2</a:t>
            </a:r>
            <a:r>
              <a:rPr lang="zh-CN" altLang="en-US" dirty="0"/>
              <a:t>、程序接口</a:t>
            </a:r>
          </a:p>
        </p:txBody>
      </p:sp>
      <p:sp>
        <p:nvSpPr>
          <p:cNvPr id="96258" name="Rectangle 2"/>
          <p:cNvSpPr>
            <a:spLocks noGrp="1" noChangeArrowheads="1"/>
          </p:cNvSpPr>
          <p:nvPr>
            <p:ph idx="1"/>
          </p:nvPr>
        </p:nvSpPr>
        <p:spPr/>
        <p:txBody>
          <a:bodyPr>
            <a:normAutofit fontScale="92500" lnSpcReduction="10000"/>
          </a:bodyPr>
          <a:lstStyle/>
          <a:p>
            <a:r>
              <a:rPr lang="zh-CN" altLang="en-US" dirty="0"/>
              <a:t>该接口是为用户程序在执行中访问系统资源而设置的，是用户程序取得操作系统服务的惟一途径。</a:t>
            </a:r>
          </a:p>
          <a:p>
            <a:r>
              <a:rPr lang="zh-CN" altLang="en-US" dirty="0"/>
              <a:t>它是由一组系统调用组成，每一个系统调用都是一个能完成特定功能的子程序，每当应用程序要求</a:t>
            </a:r>
            <a:r>
              <a:rPr lang="en-US" altLang="zh-CN" dirty="0"/>
              <a:t>OS</a:t>
            </a:r>
            <a:r>
              <a:rPr lang="zh-CN" altLang="en-US" dirty="0"/>
              <a:t>提供某种服务（功能）时，便调用具有相应功能的系统调用。 </a:t>
            </a:r>
          </a:p>
          <a:p>
            <a:r>
              <a:rPr lang="zh-CN" altLang="en-US" dirty="0"/>
              <a:t>不同的系统其调用形式不同。</a:t>
            </a:r>
          </a:p>
        </p:txBody>
      </p:sp>
      <p:sp>
        <p:nvSpPr>
          <p:cNvPr id="3" name="日期占位符 2"/>
          <p:cNvSpPr>
            <a:spLocks noGrp="1"/>
          </p:cNvSpPr>
          <p:nvPr>
            <p:ph type="dt" sz="half" idx="10"/>
          </p:nvPr>
        </p:nvSpPr>
        <p:spPr/>
        <p:txBody>
          <a:bodyPr/>
          <a:lstStyle/>
          <a:p>
            <a:fld id="{642E89ED-50CA-B544-9494-4452910A4D4D}" type="datetime1">
              <a:rPr lang="zh-CN" altLang="en-US" smtClean="0"/>
              <a:t>2020/9/8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108</a:t>
            </a:fld>
            <a:endParaRPr lang="en-US"/>
          </a:p>
        </p:txBody>
      </p:sp>
    </p:spTree>
    <p:extLst>
      <p:ext uri="{BB962C8B-B14F-4D97-AF65-F5344CB8AC3E}">
        <p14:creationId xmlns:p14="http://schemas.microsoft.com/office/powerpoint/2010/main" val="554571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normAutofit/>
          </a:bodyPr>
          <a:lstStyle/>
          <a:p>
            <a:r>
              <a:rPr lang="en-US" altLang="zh-CN" dirty="0"/>
              <a:t>3</a:t>
            </a:r>
            <a:r>
              <a:rPr lang="zh-CN" altLang="en-US" dirty="0"/>
              <a:t>．图形接口</a:t>
            </a:r>
          </a:p>
        </p:txBody>
      </p:sp>
      <p:sp>
        <p:nvSpPr>
          <p:cNvPr id="97282" name="Rectangle 2"/>
          <p:cNvSpPr>
            <a:spLocks noGrp="1" noChangeArrowheads="1"/>
          </p:cNvSpPr>
          <p:nvPr>
            <p:ph idx="1"/>
          </p:nvPr>
        </p:nvSpPr>
        <p:spPr/>
        <p:txBody>
          <a:bodyPr/>
          <a:lstStyle/>
          <a:p>
            <a:r>
              <a:rPr lang="en-US" altLang="zh-CN" dirty="0"/>
              <a:t> GUI</a:t>
            </a:r>
            <a:r>
              <a:rPr lang="zh-CN" altLang="en-US" dirty="0"/>
              <a:t>：</a:t>
            </a:r>
            <a:r>
              <a:rPr lang="en-US" altLang="zh-CN" dirty="0"/>
              <a:t>Graphic User Interface </a:t>
            </a:r>
            <a:endParaRPr lang="zh-CN" altLang="en-US" dirty="0"/>
          </a:p>
          <a:p>
            <a:r>
              <a:rPr lang="zh-CN" altLang="en-US" dirty="0"/>
              <a:t>图形用户接口采用了图形化的操作界面，用非常容易识别的各种图标（</a:t>
            </a:r>
            <a:r>
              <a:rPr lang="en-US" altLang="zh-CN" dirty="0"/>
              <a:t>icon</a:t>
            </a:r>
            <a:r>
              <a:rPr lang="zh-CN" altLang="en-US" dirty="0"/>
              <a:t>）来将系统的各项功能、各种应用程序和文件，直观、逼真地表示出来。用户可用鼠标或通过菜单和对话框，来完成对应用程序和文件的操作。  </a:t>
            </a:r>
          </a:p>
        </p:txBody>
      </p:sp>
      <p:sp>
        <p:nvSpPr>
          <p:cNvPr id="3" name="日期占位符 2"/>
          <p:cNvSpPr>
            <a:spLocks noGrp="1"/>
          </p:cNvSpPr>
          <p:nvPr>
            <p:ph type="dt" sz="half" idx="10"/>
          </p:nvPr>
        </p:nvSpPr>
        <p:spPr/>
        <p:txBody>
          <a:bodyPr/>
          <a:lstStyle/>
          <a:p>
            <a:fld id="{B2939DF8-CDCE-BC47-95C4-95282E88EE93}" type="datetime1">
              <a:rPr lang="zh-CN" altLang="en-US" smtClean="0"/>
              <a:t>2020/9/8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109</a:t>
            </a:fld>
            <a:endParaRPr lang="en-US"/>
          </a:p>
        </p:txBody>
      </p:sp>
    </p:spTree>
    <p:extLst>
      <p:ext uri="{BB962C8B-B14F-4D97-AF65-F5344CB8AC3E}">
        <p14:creationId xmlns:p14="http://schemas.microsoft.com/office/powerpoint/2010/main" val="1350654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9E704-DD98-2C4F-BD78-AB88016E36BA}"/>
              </a:ext>
            </a:extLst>
          </p:cNvPr>
          <p:cNvSpPr>
            <a:spLocks noGrp="1"/>
          </p:cNvSpPr>
          <p:nvPr>
            <p:ph type="title"/>
          </p:nvPr>
        </p:nvSpPr>
        <p:spPr/>
        <p:txBody>
          <a:bodyPr/>
          <a:lstStyle/>
          <a:p>
            <a:r>
              <a:rPr kumimoji="1" lang="zh-CN" altLang="en-US" dirty="0"/>
              <a:t>如何学好 </a:t>
            </a:r>
            <a:r>
              <a:rPr kumimoji="1" lang="en-US" altLang="zh-CN" dirty="0"/>
              <a:t>OS</a:t>
            </a:r>
            <a:endParaRPr kumimoji="1" lang="zh-CN" altLang="en-US" dirty="0"/>
          </a:p>
        </p:txBody>
      </p:sp>
      <p:sp>
        <p:nvSpPr>
          <p:cNvPr id="3" name="内容占位符 2">
            <a:extLst>
              <a:ext uri="{FF2B5EF4-FFF2-40B4-BE49-F238E27FC236}">
                <a16:creationId xmlns:a16="http://schemas.microsoft.com/office/drawing/2014/main" id="{1600A538-166E-8348-B6B9-E93922F40604}"/>
              </a:ext>
            </a:extLst>
          </p:cNvPr>
          <p:cNvSpPr>
            <a:spLocks noGrp="1"/>
          </p:cNvSpPr>
          <p:nvPr>
            <p:ph idx="1"/>
          </p:nvPr>
        </p:nvSpPr>
        <p:spPr/>
        <p:txBody>
          <a:bodyPr/>
          <a:lstStyle/>
          <a:p>
            <a:r>
              <a:rPr kumimoji="1" lang="zh-CN" altLang="en-US" dirty="0"/>
              <a:t>第一阶段</a:t>
            </a:r>
            <a:endParaRPr kumimoji="1" lang="en-US" altLang="zh-CN" dirty="0"/>
          </a:p>
          <a:p>
            <a:pPr lvl="1"/>
            <a:r>
              <a:rPr kumimoji="1" lang="zh-CN" altLang="en-US" dirty="0"/>
              <a:t>课堂内容 </a:t>
            </a:r>
            <a:r>
              <a:rPr kumimoji="1" lang="en-US" altLang="zh-CN" dirty="0"/>
              <a:t>/</a:t>
            </a:r>
            <a:r>
              <a:rPr kumimoji="1" lang="zh-CN" altLang="en-US" dirty="0"/>
              <a:t> 考试</a:t>
            </a:r>
            <a:endParaRPr kumimoji="1" lang="en-US" altLang="zh-CN" dirty="0"/>
          </a:p>
          <a:p>
            <a:r>
              <a:rPr kumimoji="1" lang="zh-CN" altLang="en-US" dirty="0"/>
              <a:t>第二阶段</a:t>
            </a:r>
            <a:endParaRPr kumimoji="1" lang="en-US" altLang="zh-CN" dirty="0"/>
          </a:p>
          <a:p>
            <a:pPr lvl="1"/>
            <a:r>
              <a:rPr kumimoji="1" lang="en-US" altLang="zh-CN" dirty="0"/>
              <a:t>System</a:t>
            </a:r>
            <a:r>
              <a:rPr kumimoji="1" lang="zh-CN" altLang="en-US" dirty="0"/>
              <a:t> </a:t>
            </a:r>
            <a:r>
              <a:rPr kumimoji="1" lang="en-US" altLang="zh-CN" dirty="0"/>
              <a:t>programming</a:t>
            </a:r>
            <a:r>
              <a:rPr kumimoji="1" lang="zh-CN" altLang="en-US" dirty="0"/>
              <a:t> </a:t>
            </a:r>
            <a:endParaRPr kumimoji="1" lang="en-US" altLang="zh-CN" dirty="0"/>
          </a:p>
          <a:p>
            <a:r>
              <a:rPr kumimoji="1" lang="zh-CN" altLang="en-US" dirty="0"/>
              <a:t>第三阶段</a:t>
            </a:r>
            <a:endParaRPr kumimoji="1" lang="en-US" altLang="zh-CN" dirty="0"/>
          </a:p>
          <a:p>
            <a:pPr lvl="1"/>
            <a:r>
              <a:rPr kumimoji="1" lang="en-US" altLang="zh-CN"/>
              <a:t>xv6</a:t>
            </a:r>
            <a:endParaRPr kumimoji="1" lang="en-US" altLang="zh-CN" dirty="0"/>
          </a:p>
          <a:p>
            <a:pPr lvl="1"/>
            <a:endParaRPr kumimoji="1" lang="en-US" altLang="zh-CN" dirty="0"/>
          </a:p>
          <a:p>
            <a:endParaRPr kumimoji="1" lang="zh-CN" altLang="en-US" dirty="0"/>
          </a:p>
        </p:txBody>
      </p:sp>
      <p:sp>
        <p:nvSpPr>
          <p:cNvPr id="4" name="日期占位符 3">
            <a:extLst>
              <a:ext uri="{FF2B5EF4-FFF2-40B4-BE49-F238E27FC236}">
                <a16:creationId xmlns:a16="http://schemas.microsoft.com/office/drawing/2014/main" id="{EF80EBF9-EB01-F949-B937-853D009743EB}"/>
              </a:ext>
            </a:extLst>
          </p:cNvPr>
          <p:cNvSpPr>
            <a:spLocks noGrp="1"/>
          </p:cNvSpPr>
          <p:nvPr>
            <p:ph type="dt" sz="half" idx="10"/>
          </p:nvPr>
        </p:nvSpPr>
        <p:spPr/>
        <p:txBody>
          <a:bodyPr/>
          <a:lstStyle/>
          <a:p>
            <a:fld id="{5FC35BA5-BFEF-EF45-ACA9-0A7DCDE75828}" type="datetime1">
              <a:rPr lang="zh-CN" altLang="en-US" smtClean="0"/>
              <a:t>2020/9/8</a:t>
            </a:fld>
            <a:endParaRPr lang="zh-CN" altLang="en-US"/>
          </a:p>
        </p:txBody>
      </p:sp>
      <p:sp>
        <p:nvSpPr>
          <p:cNvPr id="5" name="页脚占位符 4">
            <a:extLst>
              <a:ext uri="{FF2B5EF4-FFF2-40B4-BE49-F238E27FC236}">
                <a16:creationId xmlns:a16="http://schemas.microsoft.com/office/drawing/2014/main" id="{AA303115-5C10-C24D-BD3A-122DC50D2E01}"/>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a:extLst>
              <a:ext uri="{FF2B5EF4-FFF2-40B4-BE49-F238E27FC236}">
                <a16:creationId xmlns:a16="http://schemas.microsoft.com/office/drawing/2014/main" id="{57366A81-443E-EE4F-9925-64CFE5740024}"/>
              </a:ext>
            </a:extLst>
          </p:cNvPr>
          <p:cNvSpPr>
            <a:spLocks noGrp="1"/>
          </p:cNvSpPr>
          <p:nvPr>
            <p:ph type="sldNum" sz="quarter" idx="12"/>
          </p:nvPr>
        </p:nvSpPr>
        <p:spPr/>
        <p:txBody>
          <a:bodyPr/>
          <a:lstStyle/>
          <a:p>
            <a:fld id="{B09550E6-D85C-43A8-841D-66A200A3DB30}" type="slidenum">
              <a:rPr lang="zh-CN" altLang="en-US" smtClean="0"/>
              <a:t>11</a:t>
            </a:fld>
            <a:endParaRPr lang="zh-CN" altLang="en-US"/>
          </a:p>
        </p:txBody>
      </p:sp>
      <p:grpSp>
        <p:nvGrpSpPr>
          <p:cNvPr id="9" name="组合 8">
            <a:extLst>
              <a:ext uri="{FF2B5EF4-FFF2-40B4-BE49-F238E27FC236}">
                <a16:creationId xmlns:a16="http://schemas.microsoft.com/office/drawing/2014/main" id="{ECAF808E-FC48-6C43-AC77-01B74578BE0C}"/>
              </a:ext>
            </a:extLst>
          </p:cNvPr>
          <p:cNvGrpSpPr/>
          <p:nvPr/>
        </p:nvGrpSpPr>
        <p:grpSpPr>
          <a:xfrm>
            <a:off x="5916592" y="2630861"/>
            <a:ext cx="2586941" cy="1596278"/>
            <a:chOff x="5928167" y="2921000"/>
            <a:chExt cx="2586941" cy="1596278"/>
          </a:xfrm>
        </p:grpSpPr>
        <p:sp>
          <p:nvSpPr>
            <p:cNvPr id="7" name="矩形 6">
              <a:extLst>
                <a:ext uri="{FF2B5EF4-FFF2-40B4-BE49-F238E27FC236}">
                  <a16:creationId xmlns:a16="http://schemas.microsoft.com/office/drawing/2014/main" id="{A6A2303A-1605-D141-97F0-068B0723994A}"/>
                </a:ext>
              </a:extLst>
            </p:cNvPr>
            <p:cNvSpPr/>
            <p:nvPr/>
          </p:nvSpPr>
          <p:spPr>
            <a:xfrm>
              <a:off x="5928167" y="4040224"/>
              <a:ext cx="2586941" cy="477054"/>
            </a:xfrm>
            <a:prstGeom prst="rect">
              <a:avLst/>
            </a:prstGeom>
          </p:spPr>
          <p:txBody>
            <a:bodyPr wrap="square">
              <a:spAutoFit/>
            </a:bodyPr>
            <a:lstStyle/>
            <a:p>
              <a:pPr algn="ctr"/>
              <a:r>
                <a:rPr lang="zh-CN" altLang="en-US" sz="1400" dirty="0"/>
                <a:t>William Richard Stevens</a:t>
              </a:r>
              <a:endParaRPr lang="en-US" altLang="zh-CN" sz="1400" dirty="0"/>
            </a:p>
            <a:p>
              <a:pPr algn="ctr"/>
              <a:r>
                <a:rPr lang="zh-CN" altLang="en-US" sz="1050" dirty="0"/>
                <a:t> (February 5, 1951 – September 1, 1999)</a:t>
              </a:r>
            </a:p>
          </p:txBody>
        </p:sp>
        <p:pic>
          <p:nvPicPr>
            <p:cNvPr id="8" name="图片 7">
              <a:extLst>
                <a:ext uri="{FF2B5EF4-FFF2-40B4-BE49-F238E27FC236}">
                  <a16:creationId xmlns:a16="http://schemas.microsoft.com/office/drawing/2014/main" id="{E27AA3D4-3AA7-DD44-B2F5-5FCA68106FDF}"/>
                </a:ext>
              </a:extLst>
            </p:cNvPr>
            <p:cNvPicPr>
              <a:picLocks noChangeAspect="1"/>
            </p:cNvPicPr>
            <p:nvPr/>
          </p:nvPicPr>
          <p:blipFill>
            <a:blip r:embed="rId2"/>
            <a:stretch>
              <a:fillRect/>
            </a:stretch>
          </p:blipFill>
          <p:spPr>
            <a:xfrm>
              <a:off x="6764438" y="2921000"/>
              <a:ext cx="1016000" cy="1016000"/>
            </a:xfrm>
            <a:prstGeom prst="rect">
              <a:avLst/>
            </a:prstGeom>
          </p:spPr>
        </p:pic>
      </p:grpSp>
    </p:spTree>
    <p:extLst>
      <p:ext uri="{BB962C8B-B14F-4D97-AF65-F5344CB8AC3E}">
        <p14:creationId xmlns:p14="http://schemas.microsoft.com/office/powerpoint/2010/main" val="3967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认识哪些？</a:t>
            </a:r>
          </a:p>
        </p:txBody>
      </p:sp>
      <p:sp>
        <p:nvSpPr>
          <p:cNvPr id="3" name="日期占位符 2"/>
          <p:cNvSpPr>
            <a:spLocks noGrp="1"/>
          </p:cNvSpPr>
          <p:nvPr>
            <p:ph type="dt" sz="half" idx="10"/>
          </p:nvPr>
        </p:nvSpPr>
        <p:spPr/>
        <p:txBody>
          <a:bodyPr/>
          <a:lstStyle/>
          <a:p>
            <a:fld id="{CEECF1AF-BD9F-1D44-889A-B387BCEA53A2}" type="datetime1">
              <a:rPr lang="zh-CN" altLang="en-US" smtClean="0"/>
              <a:t>2020/9/8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12</a:t>
            </a:fld>
            <a:endParaRPr lang="en-US"/>
          </a:p>
        </p:txBody>
      </p:sp>
      <p:sp>
        <p:nvSpPr>
          <p:cNvPr id="6" name="AutoShape 2" descr="Windows系列图标演变"/>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30180" y="1856273"/>
            <a:ext cx="3571875" cy="6096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11941" y="1875773"/>
            <a:ext cx="2286000" cy="1457325"/>
          </a:xfrm>
          <a:prstGeom prst="rect">
            <a:avLst/>
          </a:prstGeom>
        </p:spPr>
      </p:pic>
      <p:pic>
        <p:nvPicPr>
          <p:cNvPr id="10" name="图片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92223" y="1416257"/>
            <a:ext cx="1417600" cy="1417600"/>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56407" y="2465873"/>
            <a:ext cx="2654339" cy="1765068"/>
          </a:xfrm>
          <a:prstGeom prst="rect">
            <a:avLst/>
          </a:prstGeom>
        </p:spPr>
      </p:pic>
      <p:pic>
        <p:nvPicPr>
          <p:cNvPr id="12" name="图片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54531" y="3981704"/>
            <a:ext cx="2101850" cy="1996758"/>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72000" y="4581462"/>
            <a:ext cx="1206500" cy="1397000"/>
          </a:xfrm>
          <a:prstGeom prst="rect">
            <a:avLst/>
          </a:prstGeom>
        </p:spPr>
      </p:pic>
      <p:pic>
        <p:nvPicPr>
          <p:cNvPr id="7" name="图片 6">
            <a:extLst>
              <a:ext uri="{FF2B5EF4-FFF2-40B4-BE49-F238E27FC236}">
                <a16:creationId xmlns:a16="http://schemas.microsoft.com/office/drawing/2014/main" id="{BBC7E74F-4A91-DE43-80C1-2381293BC38E}"/>
              </a:ext>
            </a:extLst>
          </p:cNvPr>
          <p:cNvPicPr>
            <a:picLocks noChangeAspect="1"/>
          </p:cNvPicPr>
          <p:nvPr/>
        </p:nvPicPr>
        <p:blipFill>
          <a:blip r:embed="rId8"/>
          <a:stretch>
            <a:fillRect/>
          </a:stretch>
        </p:blipFill>
        <p:spPr>
          <a:xfrm>
            <a:off x="6510760" y="4469751"/>
            <a:ext cx="1422400" cy="1422400"/>
          </a:xfrm>
          <a:prstGeom prst="rect">
            <a:avLst/>
          </a:prstGeom>
        </p:spPr>
      </p:pic>
      <p:pic>
        <p:nvPicPr>
          <p:cNvPr id="14" name="图片 13">
            <a:extLst>
              <a:ext uri="{FF2B5EF4-FFF2-40B4-BE49-F238E27FC236}">
                <a16:creationId xmlns:a16="http://schemas.microsoft.com/office/drawing/2014/main" id="{42609513-AF50-444E-B40E-FCCE61C3DC0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433256" y="3514995"/>
            <a:ext cx="2660650" cy="490557"/>
          </a:xfrm>
          <a:prstGeom prst="rect">
            <a:avLst/>
          </a:prstGeom>
        </p:spPr>
      </p:pic>
    </p:spTree>
    <p:extLst>
      <p:ext uri="{BB962C8B-B14F-4D97-AF65-F5344CB8AC3E}">
        <p14:creationId xmlns:p14="http://schemas.microsoft.com/office/powerpoint/2010/main" val="3961645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认识哪些？</a:t>
            </a:r>
          </a:p>
        </p:txBody>
      </p:sp>
      <p:sp>
        <p:nvSpPr>
          <p:cNvPr id="3" name="日期占位符 2"/>
          <p:cNvSpPr>
            <a:spLocks noGrp="1"/>
          </p:cNvSpPr>
          <p:nvPr>
            <p:ph type="dt" sz="half" idx="10"/>
          </p:nvPr>
        </p:nvSpPr>
        <p:spPr/>
        <p:txBody>
          <a:bodyPr/>
          <a:lstStyle/>
          <a:p>
            <a:fld id="{6147CE4D-B8B3-5648-83A1-5C315EB22FD1}" type="datetime1">
              <a:rPr lang="zh-CN" altLang="en-US" smtClean="0"/>
              <a:t>2020/9/8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13</a:t>
            </a:fld>
            <a:endParaRPr lang="en-US"/>
          </a:p>
        </p:txBody>
      </p:sp>
      <p:pic>
        <p:nvPicPr>
          <p:cNvPr id="6" name="图片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78236" y="1806899"/>
            <a:ext cx="1417789" cy="1306912"/>
          </a:xfrm>
          <a:prstGeom prst="rect">
            <a:avLst/>
          </a:prstGeom>
        </p:spPr>
      </p:pic>
      <p:pic>
        <p:nvPicPr>
          <p:cNvPr id="7" name="图片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53549" y="1971431"/>
            <a:ext cx="2082801" cy="977849"/>
          </a:xfrm>
          <a:prstGeom prst="rect">
            <a:avLst/>
          </a:prstGeom>
        </p:spPr>
      </p:pic>
      <p:pic>
        <p:nvPicPr>
          <p:cNvPr id="8" name="图片 7"/>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48182" y="1633500"/>
            <a:ext cx="1039427" cy="1653710"/>
          </a:xfrm>
          <a:prstGeom prst="rect">
            <a:avLst/>
          </a:prstGeom>
        </p:spPr>
      </p:pic>
      <p:pic>
        <p:nvPicPr>
          <p:cNvPr id="9" name="图片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78235" y="5198675"/>
            <a:ext cx="2701925" cy="747656"/>
          </a:xfrm>
          <a:prstGeom prst="rect">
            <a:avLst/>
          </a:prstGeom>
        </p:spPr>
      </p:pic>
      <p:pic>
        <p:nvPicPr>
          <p:cNvPr id="10" name="图片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7200" y="4895684"/>
            <a:ext cx="1579944" cy="1353639"/>
          </a:xfrm>
          <a:prstGeom prst="rect">
            <a:avLst/>
          </a:prstGeom>
        </p:spPr>
      </p:pic>
      <p:pic>
        <p:nvPicPr>
          <p:cNvPr id="11" name="图片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094799" y="5230460"/>
            <a:ext cx="2400300" cy="684086"/>
          </a:xfrm>
          <a:prstGeom prst="rect">
            <a:avLst/>
          </a:prstGeom>
        </p:spPr>
      </p:pic>
      <p:pic>
        <p:nvPicPr>
          <p:cNvPr id="12" name="图片 11">
            <a:extLst>
              <a:ext uri="{FF2B5EF4-FFF2-40B4-BE49-F238E27FC236}">
                <a16:creationId xmlns:a16="http://schemas.microsoft.com/office/drawing/2014/main" id="{4B9E8D4E-AC99-7A45-B109-3AE6AC4880CD}"/>
              </a:ext>
            </a:extLst>
          </p:cNvPr>
          <p:cNvPicPr>
            <a:picLocks noChangeAspect="1"/>
          </p:cNvPicPr>
          <p:nvPr/>
        </p:nvPicPr>
        <p:blipFill>
          <a:blip r:embed="rId8"/>
          <a:stretch>
            <a:fillRect/>
          </a:stretch>
        </p:blipFill>
        <p:spPr>
          <a:xfrm>
            <a:off x="4774495" y="3736004"/>
            <a:ext cx="2082800" cy="977900"/>
          </a:xfrm>
          <a:prstGeom prst="rect">
            <a:avLst/>
          </a:prstGeom>
        </p:spPr>
      </p:pic>
      <p:pic>
        <p:nvPicPr>
          <p:cNvPr id="13" name="图片 12">
            <a:extLst>
              <a:ext uri="{FF2B5EF4-FFF2-40B4-BE49-F238E27FC236}">
                <a16:creationId xmlns:a16="http://schemas.microsoft.com/office/drawing/2014/main" id="{44082700-F26D-D646-BEAE-AA9DAFCA62A3}"/>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255202" y="3598682"/>
            <a:ext cx="1446068" cy="1216664"/>
          </a:xfrm>
          <a:prstGeom prst="rect">
            <a:avLst/>
          </a:prstGeom>
        </p:spPr>
      </p:pic>
    </p:spTree>
    <p:extLst>
      <p:ext uri="{BB962C8B-B14F-4D97-AF65-F5344CB8AC3E}">
        <p14:creationId xmlns:p14="http://schemas.microsoft.com/office/powerpoint/2010/main" val="3297804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认识哪些？</a:t>
            </a:r>
          </a:p>
        </p:txBody>
      </p:sp>
      <p:sp>
        <p:nvSpPr>
          <p:cNvPr id="4" name="日期占位符 3"/>
          <p:cNvSpPr>
            <a:spLocks noGrp="1"/>
          </p:cNvSpPr>
          <p:nvPr>
            <p:ph type="dt" sz="half" idx="10"/>
          </p:nvPr>
        </p:nvSpPr>
        <p:spPr/>
        <p:txBody>
          <a:bodyPr/>
          <a:lstStyle/>
          <a:p>
            <a:fld id="{0E63F036-A9A5-904F-B4AF-C6C5D9287C33}"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14</a:t>
            </a:fld>
            <a:endParaRPr lang="en-US"/>
          </a:p>
        </p:txBody>
      </p:sp>
      <p:pic>
        <p:nvPicPr>
          <p:cNvPr id="7" name="Picture 4" descr="151235608759140.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91750" y="3241259"/>
            <a:ext cx="1138919" cy="135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5" descr="16123560875914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99596" y="1674946"/>
            <a:ext cx="1392296" cy="1366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6" descr="171235608759140.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64550" y="3380732"/>
            <a:ext cx="1307837" cy="1305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8" descr="191235608759140.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69367" y="3358570"/>
            <a:ext cx="1621359" cy="1213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9" descr="201235608759140.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94330" y="5147048"/>
            <a:ext cx="1183707" cy="1151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0" descr="211235608759140.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592468" y="1753470"/>
            <a:ext cx="1776202" cy="10595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1" descr="221235608759140.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698212" y="4877048"/>
            <a:ext cx="1453721" cy="13359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2" descr="231235608759140.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896100" y="3293160"/>
            <a:ext cx="1392297" cy="129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3" descr="241235608759140.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48351" y="1781175"/>
            <a:ext cx="1160674" cy="1174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4" descr="251235608759140.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534111" y="1602150"/>
            <a:ext cx="1461399" cy="14204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5" descr="261235608759140.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416026" y="4940610"/>
            <a:ext cx="1515146" cy="1243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图片 9"/>
          <p:cNvPicPr>
            <a:picLocks noChangeAspect="1"/>
          </p:cNvPicPr>
          <p:nvPr/>
        </p:nvPicPr>
        <p:blipFill>
          <a:blip r:embed="rId13"/>
          <a:stretch>
            <a:fillRect/>
          </a:stretch>
        </p:blipFill>
        <p:spPr>
          <a:xfrm>
            <a:off x="2499596" y="4932452"/>
            <a:ext cx="1366311" cy="1366311"/>
          </a:xfrm>
          <a:prstGeom prst="rect">
            <a:avLst/>
          </a:prstGeom>
        </p:spPr>
      </p:pic>
    </p:spTree>
    <p:extLst>
      <p:ext uri="{BB962C8B-B14F-4D97-AF65-F5344CB8AC3E}">
        <p14:creationId xmlns:p14="http://schemas.microsoft.com/office/powerpoint/2010/main" val="296817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认识哪些？</a:t>
            </a:r>
          </a:p>
        </p:txBody>
      </p:sp>
      <p:sp>
        <p:nvSpPr>
          <p:cNvPr id="3" name="日期占位符 2"/>
          <p:cNvSpPr>
            <a:spLocks noGrp="1"/>
          </p:cNvSpPr>
          <p:nvPr>
            <p:ph type="dt" sz="half" idx="10"/>
          </p:nvPr>
        </p:nvSpPr>
        <p:spPr/>
        <p:txBody>
          <a:bodyPr/>
          <a:lstStyle/>
          <a:p>
            <a:fld id="{FC1CEEDA-0610-674B-A43D-EAEC2A38B2F8}" type="datetime1">
              <a:rPr lang="zh-CN" altLang="en-US" smtClean="0"/>
              <a:t>2020/9/8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15</a:t>
            </a:fld>
            <a:endParaRPr lang="en-US"/>
          </a:p>
        </p:txBody>
      </p:sp>
      <p:pic>
        <p:nvPicPr>
          <p:cNvPr id="7" name="Picture 5" descr="281235608759140.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17892" y="3163176"/>
            <a:ext cx="1768972" cy="901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6" descr="29123560875914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00870" y="1506885"/>
            <a:ext cx="1517669" cy="1219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7" descr="301235608759140.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81590" y="1470609"/>
            <a:ext cx="1220788" cy="10939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1" descr="341235608759140.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098970" y="1525473"/>
            <a:ext cx="1273758" cy="1019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2" descr="351235608759140.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64532" y="1464209"/>
            <a:ext cx="1148107" cy="10717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3" descr="361235608759140.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240408" y="3142566"/>
            <a:ext cx="1398177" cy="1160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18" name="Picture 2" descr="http://www.operating-system.org/betriebssystem/gfx/logo/aix_logo.jp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058740" y="3031785"/>
            <a:ext cx="1369413" cy="1369413"/>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图片 5"/>
          <p:cNvPicPr>
            <a:picLocks noChangeAspect="1"/>
          </p:cNvPicPr>
          <p:nvPr/>
        </p:nvPicPr>
        <p:blipFill>
          <a:blip r:embed="rId9"/>
          <a:stretch>
            <a:fillRect/>
          </a:stretch>
        </p:blipFill>
        <p:spPr>
          <a:xfrm>
            <a:off x="3403600" y="4953501"/>
            <a:ext cx="2336800" cy="863600"/>
          </a:xfrm>
          <a:prstGeom prst="rect">
            <a:avLst/>
          </a:prstGeom>
        </p:spPr>
      </p:pic>
    </p:spTree>
    <p:extLst>
      <p:ext uri="{BB962C8B-B14F-4D97-AF65-F5344CB8AC3E}">
        <p14:creationId xmlns:p14="http://schemas.microsoft.com/office/powerpoint/2010/main" val="3509024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ED0E18-B1C6-2B4C-827A-D7271185BBC6}"/>
              </a:ext>
            </a:extLst>
          </p:cNvPr>
          <p:cNvSpPr>
            <a:spLocks noGrp="1"/>
          </p:cNvSpPr>
          <p:nvPr>
            <p:ph type="title"/>
          </p:nvPr>
        </p:nvSpPr>
        <p:spPr/>
        <p:txBody>
          <a:bodyPr/>
          <a:lstStyle/>
          <a:p>
            <a:r>
              <a:rPr kumimoji="1" lang="en-US" altLang="zh-CN" dirty="0"/>
              <a:t>IoT</a:t>
            </a:r>
            <a:r>
              <a:rPr kumimoji="1" lang="zh-CN" altLang="en-US" dirty="0"/>
              <a:t> </a:t>
            </a:r>
            <a:r>
              <a:rPr kumimoji="1" lang="en-US" altLang="zh-CN" dirty="0"/>
              <a:t>OS</a:t>
            </a:r>
            <a:endParaRPr kumimoji="1" lang="zh-CN" altLang="en-US" dirty="0"/>
          </a:p>
        </p:txBody>
      </p:sp>
      <p:sp>
        <p:nvSpPr>
          <p:cNvPr id="3" name="日期占位符 2">
            <a:extLst>
              <a:ext uri="{FF2B5EF4-FFF2-40B4-BE49-F238E27FC236}">
                <a16:creationId xmlns:a16="http://schemas.microsoft.com/office/drawing/2014/main" id="{4D7709C5-96D5-0548-AEDD-1C2A6FE7B9D4}"/>
              </a:ext>
            </a:extLst>
          </p:cNvPr>
          <p:cNvSpPr>
            <a:spLocks noGrp="1"/>
          </p:cNvSpPr>
          <p:nvPr>
            <p:ph type="dt" sz="half" idx="10"/>
          </p:nvPr>
        </p:nvSpPr>
        <p:spPr/>
        <p:txBody>
          <a:bodyPr/>
          <a:lstStyle/>
          <a:p>
            <a:fld id="{6CE65547-0C26-F64C-B23A-1BC4CC4CD3A1}" type="datetime1">
              <a:rPr lang="zh-CN" altLang="en-US" smtClean="0"/>
              <a:t>2020/9/8</a:t>
            </a:fld>
            <a:endParaRPr lang="zh-CN" altLang="en-US"/>
          </a:p>
        </p:txBody>
      </p:sp>
      <p:sp>
        <p:nvSpPr>
          <p:cNvPr id="4" name="页脚占位符 3">
            <a:extLst>
              <a:ext uri="{FF2B5EF4-FFF2-40B4-BE49-F238E27FC236}">
                <a16:creationId xmlns:a16="http://schemas.microsoft.com/office/drawing/2014/main" id="{8CD3C1BC-B0F4-A94C-A0DF-3591FBD62FC3}"/>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a:extLst>
              <a:ext uri="{FF2B5EF4-FFF2-40B4-BE49-F238E27FC236}">
                <a16:creationId xmlns:a16="http://schemas.microsoft.com/office/drawing/2014/main" id="{64AFE6B0-082F-CE48-BE42-083D7E48FF98}"/>
              </a:ext>
            </a:extLst>
          </p:cNvPr>
          <p:cNvSpPr>
            <a:spLocks noGrp="1"/>
          </p:cNvSpPr>
          <p:nvPr>
            <p:ph type="sldNum" sz="quarter" idx="12"/>
          </p:nvPr>
        </p:nvSpPr>
        <p:spPr/>
        <p:txBody>
          <a:bodyPr/>
          <a:lstStyle/>
          <a:p>
            <a:fld id="{B09550E6-D85C-43A8-841D-66A200A3DB30}" type="slidenum">
              <a:rPr lang="zh-CN" altLang="en-US" smtClean="0"/>
              <a:t>16</a:t>
            </a:fld>
            <a:endParaRPr lang="zh-CN" altLang="en-US"/>
          </a:p>
        </p:txBody>
      </p:sp>
      <p:pic>
        <p:nvPicPr>
          <p:cNvPr id="6" name="图片 5">
            <a:extLst>
              <a:ext uri="{FF2B5EF4-FFF2-40B4-BE49-F238E27FC236}">
                <a16:creationId xmlns:a16="http://schemas.microsoft.com/office/drawing/2014/main" id="{A8367D9F-86FC-8E43-9D65-6E9FB48D7A0D}"/>
              </a:ext>
            </a:extLst>
          </p:cNvPr>
          <p:cNvPicPr>
            <a:picLocks noChangeAspect="1"/>
          </p:cNvPicPr>
          <p:nvPr/>
        </p:nvPicPr>
        <p:blipFill>
          <a:blip r:embed="rId2"/>
          <a:stretch>
            <a:fillRect/>
          </a:stretch>
        </p:blipFill>
        <p:spPr>
          <a:xfrm>
            <a:off x="709271" y="1291896"/>
            <a:ext cx="5448461" cy="4917236"/>
          </a:xfrm>
          <a:prstGeom prst="rect">
            <a:avLst/>
          </a:prstGeom>
        </p:spPr>
      </p:pic>
      <p:pic>
        <p:nvPicPr>
          <p:cNvPr id="7" name="图片 6">
            <a:extLst>
              <a:ext uri="{FF2B5EF4-FFF2-40B4-BE49-F238E27FC236}">
                <a16:creationId xmlns:a16="http://schemas.microsoft.com/office/drawing/2014/main" id="{0FEFE973-5FC2-9F4B-82AE-647E312E0C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7877" y="1920057"/>
            <a:ext cx="849855" cy="274147"/>
          </a:xfrm>
          <a:prstGeom prst="rect">
            <a:avLst/>
          </a:prstGeom>
        </p:spPr>
      </p:pic>
      <p:pic>
        <p:nvPicPr>
          <p:cNvPr id="8" name="图片 7">
            <a:extLst>
              <a:ext uri="{FF2B5EF4-FFF2-40B4-BE49-F238E27FC236}">
                <a16:creationId xmlns:a16="http://schemas.microsoft.com/office/drawing/2014/main" id="{957EB11D-6EAE-0344-8053-63CB7EC7CDBC}"/>
              </a:ext>
            </a:extLst>
          </p:cNvPr>
          <p:cNvPicPr>
            <a:picLocks noChangeAspect="1"/>
          </p:cNvPicPr>
          <p:nvPr/>
        </p:nvPicPr>
        <p:blipFill>
          <a:blip r:embed="rId4"/>
          <a:stretch>
            <a:fillRect/>
          </a:stretch>
        </p:blipFill>
        <p:spPr>
          <a:xfrm>
            <a:off x="6157732" y="3350768"/>
            <a:ext cx="2133600" cy="850900"/>
          </a:xfrm>
          <a:prstGeom prst="rect">
            <a:avLst/>
          </a:prstGeom>
        </p:spPr>
      </p:pic>
    </p:spTree>
    <p:extLst>
      <p:ext uri="{BB962C8B-B14F-4D97-AF65-F5344CB8AC3E}">
        <p14:creationId xmlns:p14="http://schemas.microsoft.com/office/powerpoint/2010/main" val="2940540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课程内容</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754959292"/>
              </p:ext>
            </p:extLst>
          </p:nvPr>
        </p:nvGraphicFramePr>
        <p:xfrm>
          <a:off x="634621" y="1600200"/>
          <a:ext cx="7704161"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日期占位符 3"/>
          <p:cNvSpPr>
            <a:spLocks noGrp="1"/>
          </p:cNvSpPr>
          <p:nvPr>
            <p:ph type="dt" sz="half" idx="10"/>
          </p:nvPr>
        </p:nvSpPr>
        <p:spPr/>
        <p:txBody>
          <a:bodyPr/>
          <a:lstStyle/>
          <a:p>
            <a:fld id="{B13EEB5E-12B7-FA4A-B27F-E5A4770EB9A6}"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17</a:t>
            </a:fld>
            <a:endParaRPr lang="en-US"/>
          </a:p>
        </p:txBody>
      </p:sp>
    </p:spTree>
    <p:extLst>
      <p:ext uri="{BB962C8B-B14F-4D97-AF65-F5344CB8AC3E}">
        <p14:creationId xmlns:p14="http://schemas.microsoft.com/office/powerpoint/2010/main" val="1531863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nvPr>
        </p:nvSpPr>
        <p:spPr/>
        <p:txBody>
          <a:bodyPr/>
          <a:lstStyle/>
          <a:p>
            <a:r>
              <a:rPr lang="en-US" altLang="zh-CN" dirty="0"/>
              <a:t>1</a:t>
            </a:r>
            <a:r>
              <a:rPr lang="zh-CN" altLang="en-US" dirty="0"/>
              <a:t>、操作系统概论</a:t>
            </a:r>
          </a:p>
        </p:txBody>
      </p:sp>
      <p:sp>
        <p:nvSpPr>
          <p:cNvPr id="10" name="副标题 9"/>
          <p:cNvSpPr>
            <a:spLocks noGrp="1"/>
          </p:cNvSpPr>
          <p:nvPr>
            <p:ph type="subTitle" idx="1"/>
          </p:nvPr>
        </p:nvSpPr>
        <p:spPr/>
        <p:txBody>
          <a:bodyPr/>
          <a:lstStyle/>
          <a:p>
            <a:r>
              <a:rPr lang="en-US" altLang="zh-CN" dirty="0"/>
              <a:t>Operating System, OS</a:t>
            </a:r>
            <a:endParaRPr lang="zh-CN" altLang="en-US" dirty="0"/>
          </a:p>
        </p:txBody>
      </p:sp>
    </p:spTree>
    <p:extLst>
      <p:ext uri="{BB962C8B-B14F-4D97-AF65-F5344CB8AC3E}">
        <p14:creationId xmlns:p14="http://schemas.microsoft.com/office/powerpoint/2010/main" val="3444209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操作系统</a:t>
            </a:r>
          </a:p>
        </p:txBody>
      </p:sp>
      <p:sp>
        <p:nvSpPr>
          <p:cNvPr id="3" name="内容占位符 2"/>
          <p:cNvSpPr>
            <a:spLocks noGrp="1"/>
          </p:cNvSpPr>
          <p:nvPr>
            <p:ph idx="1"/>
          </p:nvPr>
        </p:nvSpPr>
        <p:spPr/>
        <p:txBody>
          <a:bodyPr/>
          <a:lstStyle/>
          <a:p>
            <a:r>
              <a:rPr lang="zh-CN" altLang="en-US" dirty="0"/>
              <a:t>裸机上的第一层软件，是对硬件系统功能的首次扩充，</a:t>
            </a:r>
            <a:r>
              <a:rPr lang="zh-CN" altLang="en-US"/>
              <a:t>人与机器之间的界面。</a:t>
            </a:r>
            <a:endParaRPr lang="zh-CN" altLang="en-US" dirty="0"/>
          </a:p>
          <a:p>
            <a:endParaRPr lang="zh-CN" altLang="en-US" dirty="0"/>
          </a:p>
        </p:txBody>
      </p:sp>
      <p:sp>
        <p:nvSpPr>
          <p:cNvPr id="4" name="日期占位符 3"/>
          <p:cNvSpPr>
            <a:spLocks noGrp="1"/>
          </p:cNvSpPr>
          <p:nvPr>
            <p:ph type="dt" sz="half" idx="10"/>
          </p:nvPr>
        </p:nvSpPr>
        <p:spPr/>
        <p:txBody>
          <a:bodyPr/>
          <a:lstStyle/>
          <a:p>
            <a:fld id="{E8038B70-8DEF-EB4C-A013-CB041545E3D4}"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19</a:t>
            </a:fld>
            <a:endParaRPr lang="en-US"/>
          </a:p>
        </p:txBody>
      </p:sp>
      <p:sp>
        <p:nvSpPr>
          <p:cNvPr id="4100" name="Rectangle 4"/>
          <p:cNvSpPr>
            <a:spLocks noChangeArrowheads="1"/>
          </p:cNvSpPr>
          <p:nvPr/>
        </p:nvSpPr>
        <p:spPr bwMode="auto">
          <a:xfrm>
            <a:off x="1828006" y="3644900"/>
            <a:ext cx="1143000" cy="12192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zh-CN" altLang="en-US" sz="3200">
                <a:latin typeface="Times New Roman" pitchFamily="18" charset="0"/>
              </a:rPr>
              <a:t>用户</a:t>
            </a:r>
          </a:p>
        </p:txBody>
      </p:sp>
      <p:sp>
        <p:nvSpPr>
          <p:cNvPr id="4101" name="Rectangle 5"/>
          <p:cNvSpPr>
            <a:spLocks noChangeArrowheads="1"/>
          </p:cNvSpPr>
          <p:nvPr/>
        </p:nvSpPr>
        <p:spPr bwMode="auto">
          <a:xfrm>
            <a:off x="5701505" y="3644900"/>
            <a:ext cx="1354387" cy="1219200"/>
          </a:xfrm>
          <a:prstGeom prst="rect">
            <a:avLst/>
          </a:prstGeom>
          <a:ln>
            <a:headEnd/>
            <a:tailEnd/>
          </a:ln>
        </p:spPr>
        <p:style>
          <a:lnRef idx="0">
            <a:schemeClr val="dk1"/>
          </a:lnRef>
          <a:fillRef idx="3">
            <a:schemeClr val="dk1"/>
          </a:fillRef>
          <a:effectRef idx="3">
            <a:schemeClr val="dk1"/>
          </a:effectRef>
          <a:fontRef idx="minor">
            <a:schemeClr val="lt1"/>
          </a:fontRef>
        </p:style>
        <p:txBody>
          <a:bodyPr wrap="none" anchor="ctr"/>
          <a:lstStyle/>
          <a:p>
            <a:pPr algn="ctr"/>
            <a:r>
              <a:rPr lang="zh-CN" altLang="en-US" sz="3200" dirty="0">
                <a:latin typeface="Times New Roman" pitchFamily="18" charset="0"/>
              </a:rPr>
              <a:t>计算机</a:t>
            </a:r>
          </a:p>
        </p:txBody>
      </p:sp>
      <p:grpSp>
        <p:nvGrpSpPr>
          <p:cNvPr id="2" name="组合 1"/>
          <p:cNvGrpSpPr/>
          <p:nvPr/>
        </p:nvGrpSpPr>
        <p:grpSpPr>
          <a:xfrm>
            <a:off x="2958306" y="3797300"/>
            <a:ext cx="2730500" cy="762000"/>
            <a:chOff x="2958306" y="3797300"/>
            <a:chExt cx="2730500" cy="762000"/>
          </a:xfrm>
        </p:grpSpPr>
        <p:sp>
          <p:nvSpPr>
            <p:cNvPr id="4102" name="Oval 6"/>
            <p:cNvSpPr>
              <a:spLocks noChangeArrowheads="1"/>
            </p:cNvSpPr>
            <p:nvPr/>
          </p:nvSpPr>
          <p:spPr bwMode="auto">
            <a:xfrm>
              <a:off x="3771106" y="3797300"/>
              <a:ext cx="1041400" cy="7620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altLang="zh-CN" sz="4000" dirty="0">
                  <a:latin typeface="+mj-lt"/>
                </a:rPr>
                <a:t>OS</a:t>
              </a:r>
            </a:p>
          </p:txBody>
        </p:sp>
        <p:sp>
          <p:nvSpPr>
            <p:cNvPr id="4106" name="AutoShape 10"/>
            <p:cNvSpPr>
              <a:spLocks noChangeArrowheads="1"/>
            </p:cNvSpPr>
            <p:nvPr/>
          </p:nvSpPr>
          <p:spPr bwMode="auto">
            <a:xfrm>
              <a:off x="2958306" y="4025900"/>
              <a:ext cx="812800" cy="228600"/>
            </a:xfrm>
            <a:prstGeom prst="leftRightArrow">
              <a:avLst>
                <a:gd name="adj1" fmla="val 50000"/>
                <a:gd name="adj2" fmla="val 93333"/>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zh-CN" altLang="en-US"/>
            </a:p>
          </p:txBody>
        </p:sp>
        <p:sp>
          <p:nvSpPr>
            <p:cNvPr id="4107" name="AutoShape 11"/>
            <p:cNvSpPr>
              <a:spLocks noChangeArrowheads="1"/>
            </p:cNvSpPr>
            <p:nvPr/>
          </p:nvSpPr>
          <p:spPr bwMode="auto">
            <a:xfrm>
              <a:off x="4825206" y="4025900"/>
              <a:ext cx="863600" cy="228600"/>
            </a:xfrm>
            <a:prstGeom prst="leftRightArrow">
              <a:avLst>
                <a:gd name="adj1" fmla="val 50000"/>
                <a:gd name="adj2" fmla="val 106667"/>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zh-CN" altLang="en-US"/>
            </a:p>
          </p:txBody>
        </p:sp>
      </p:grpSp>
    </p:spTree>
    <p:extLst>
      <p:ext uri="{BB962C8B-B14F-4D97-AF65-F5344CB8AC3E}">
        <p14:creationId xmlns:p14="http://schemas.microsoft.com/office/powerpoint/2010/main" val="2354102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薛瑞尼</a:t>
            </a:r>
          </a:p>
        </p:txBody>
      </p:sp>
      <p:sp>
        <p:nvSpPr>
          <p:cNvPr id="3" name="内容占位符 2"/>
          <p:cNvSpPr>
            <a:spLocks noGrp="1"/>
          </p:cNvSpPr>
          <p:nvPr>
            <p:ph idx="1"/>
          </p:nvPr>
        </p:nvSpPr>
        <p:spPr/>
        <p:txBody>
          <a:bodyPr/>
          <a:lstStyle/>
          <a:p>
            <a:r>
              <a:rPr lang="en-US" altLang="zh-CN" dirty="0">
                <a:hlinkClick r:id="rId2"/>
              </a:rPr>
              <a:t>xueruini@uestc.edu.cn</a:t>
            </a:r>
            <a:endParaRPr lang="en-US" altLang="zh-CN" dirty="0"/>
          </a:p>
          <a:p>
            <a:r>
              <a:rPr lang="zh-CN" altLang="en-US" dirty="0"/>
              <a:t>课堂群</a:t>
            </a:r>
            <a:endParaRPr lang="en-US" altLang="zh-CN" dirty="0"/>
          </a:p>
          <a:p>
            <a:pPr lvl="1"/>
            <a:endParaRPr lang="en-US" altLang="zh-CN"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3AD74EDE-9F59-B842-A4B8-C8D3ADD661DC}"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2</a:t>
            </a:fld>
            <a:endParaRPr lang="en-US"/>
          </a:p>
        </p:txBody>
      </p:sp>
      <p:pic>
        <p:nvPicPr>
          <p:cNvPr id="8" name="图片 7">
            <a:extLst>
              <a:ext uri="{FF2B5EF4-FFF2-40B4-BE49-F238E27FC236}">
                <a16:creationId xmlns:a16="http://schemas.microsoft.com/office/drawing/2014/main" id="{1D7C6826-9BB0-2442-90EF-895455949DAD}"/>
              </a:ext>
            </a:extLst>
          </p:cNvPr>
          <p:cNvPicPr>
            <a:picLocks noChangeAspect="1"/>
          </p:cNvPicPr>
          <p:nvPr/>
        </p:nvPicPr>
        <p:blipFill>
          <a:blip r:embed="rId3"/>
          <a:stretch>
            <a:fillRect/>
          </a:stretch>
        </p:blipFill>
        <p:spPr>
          <a:xfrm>
            <a:off x="2707512" y="2669974"/>
            <a:ext cx="2895600" cy="3041597"/>
          </a:xfrm>
          <a:prstGeom prst="rect">
            <a:avLst/>
          </a:prstGeom>
        </p:spPr>
      </p:pic>
    </p:spTree>
    <p:extLst>
      <p:ext uri="{BB962C8B-B14F-4D97-AF65-F5344CB8AC3E}">
        <p14:creationId xmlns:p14="http://schemas.microsoft.com/office/powerpoint/2010/main" val="2393368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计算机系统结构</a:t>
            </a:r>
          </a:p>
        </p:txBody>
      </p:sp>
      <p:sp>
        <p:nvSpPr>
          <p:cNvPr id="3" name="内容占位符 2"/>
          <p:cNvSpPr>
            <a:spLocks noGrp="1"/>
          </p:cNvSpPr>
          <p:nvPr>
            <p:ph idx="1"/>
          </p:nvPr>
        </p:nvSpPr>
        <p:spPr/>
        <p:txBody>
          <a:bodyPr>
            <a:normAutofit fontScale="77500" lnSpcReduction="20000"/>
          </a:bodyPr>
          <a:lstStyle/>
          <a:p>
            <a:r>
              <a:rPr lang="zh-CN" altLang="en-US" dirty="0"/>
              <a:t>硬件</a:t>
            </a:r>
            <a:endParaRPr lang="en-US" altLang="zh-CN" dirty="0"/>
          </a:p>
          <a:p>
            <a:pPr lvl="1"/>
            <a:r>
              <a:rPr lang="en-US" altLang="zh-CN" dirty="0"/>
              <a:t>CPU, </a:t>
            </a:r>
            <a:r>
              <a:rPr lang="zh-CN" altLang="en-US" dirty="0"/>
              <a:t>内存，</a:t>
            </a:r>
            <a:r>
              <a:rPr lang="en-US" altLang="zh-CN" dirty="0"/>
              <a:t>I/O</a:t>
            </a:r>
            <a:r>
              <a:rPr lang="zh-CN" altLang="en-US" dirty="0"/>
              <a:t>设备</a:t>
            </a:r>
            <a:endParaRPr lang="en-US" altLang="zh-CN" dirty="0"/>
          </a:p>
          <a:p>
            <a:r>
              <a:rPr lang="zh-CN" altLang="en-US" dirty="0"/>
              <a:t>操作系统</a:t>
            </a:r>
            <a:endParaRPr lang="en-US" altLang="zh-CN" dirty="0"/>
          </a:p>
          <a:p>
            <a:pPr lvl="1"/>
            <a:r>
              <a:rPr lang="zh-CN" altLang="en-US" dirty="0"/>
              <a:t>控制和协调硬件资源</a:t>
            </a:r>
            <a:endParaRPr lang="en-US" altLang="zh-CN" dirty="0"/>
          </a:p>
          <a:p>
            <a:r>
              <a:rPr lang="zh-CN" altLang="en-US" dirty="0"/>
              <a:t>系统程序</a:t>
            </a:r>
            <a:endParaRPr lang="en-US" altLang="zh-CN" dirty="0"/>
          </a:p>
          <a:p>
            <a:pPr lvl="1"/>
            <a:r>
              <a:rPr lang="zh-CN" altLang="en-US" dirty="0"/>
              <a:t>编译器，解释软件</a:t>
            </a:r>
            <a:endParaRPr lang="en-US" altLang="zh-CN" dirty="0"/>
          </a:p>
          <a:p>
            <a:r>
              <a:rPr lang="zh-CN" altLang="en-US" dirty="0"/>
              <a:t>应用程序</a:t>
            </a:r>
            <a:endParaRPr lang="en-US" altLang="zh-CN" dirty="0"/>
          </a:p>
          <a:p>
            <a:pPr lvl="1"/>
            <a:r>
              <a:rPr lang="zh-CN" altLang="en-US" dirty="0"/>
              <a:t>用户如何使用系统资源解决实际问题</a:t>
            </a:r>
            <a:endParaRPr lang="en-US" altLang="zh-CN" dirty="0"/>
          </a:p>
          <a:p>
            <a:r>
              <a:rPr lang="zh-CN" altLang="en-US" dirty="0"/>
              <a:t>用户</a:t>
            </a:r>
            <a:endParaRPr lang="en-US" altLang="zh-CN" dirty="0"/>
          </a:p>
          <a:p>
            <a:pPr lvl="1"/>
            <a:r>
              <a:rPr lang="zh-CN" altLang="en-US" dirty="0"/>
              <a:t>人，或者其它机器</a:t>
            </a:r>
            <a:endParaRPr lang="en-US" altLang="zh-CN" dirty="0"/>
          </a:p>
          <a:p>
            <a:endParaRPr lang="zh-CN" altLang="en-US" dirty="0"/>
          </a:p>
        </p:txBody>
      </p:sp>
      <p:sp>
        <p:nvSpPr>
          <p:cNvPr id="4" name="日期占位符 3"/>
          <p:cNvSpPr>
            <a:spLocks noGrp="1"/>
          </p:cNvSpPr>
          <p:nvPr>
            <p:ph type="dt" sz="half" idx="10"/>
          </p:nvPr>
        </p:nvSpPr>
        <p:spPr/>
        <p:txBody>
          <a:bodyPr/>
          <a:lstStyle/>
          <a:p>
            <a:fld id="{F70F57A0-9CA6-F549-A6D5-F303DF252284}"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20</a:t>
            </a:fld>
            <a:endParaRPr lang="en-US"/>
          </a:p>
        </p:txBody>
      </p:sp>
      <p:sp>
        <p:nvSpPr>
          <p:cNvPr id="12" name="矩形 11"/>
          <p:cNvSpPr/>
          <p:nvPr/>
        </p:nvSpPr>
        <p:spPr>
          <a:xfrm>
            <a:off x="4612937" y="4094300"/>
            <a:ext cx="3944209" cy="50496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硬件</a:t>
            </a:r>
          </a:p>
        </p:txBody>
      </p:sp>
      <p:sp>
        <p:nvSpPr>
          <p:cNvPr id="13" name="矩形 12"/>
          <p:cNvSpPr/>
          <p:nvPr/>
        </p:nvSpPr>
        <p:spPr>
          <a:xfrm>
            <a:off x="4612936" y="3589334"/>
            <a:ext cx="3439243" cy="50496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固件支撑</a:t>
            </a:r>
            <a:r>
              <a:rPr lang="en-US" altLang="zh-CN" dirty="0"/>
              <a:t>(BIOS/EFI)</a:t>
            </a:r>
            <a:endParaRPr lang="zh-CN" altLang="en-US" dirty="0"/>
          </a:p>
        </p:txBody>
      </p:sp>
      <p:sp>
        <p:nvSpPr>
          <p:cNvPr id="14" name="矩形 13"/>
          <p:cNvSpPr/>
          <p:nvPr/>
        </p:nvSpPr>
        <p:spPr>
          <a:xfrm>
            <a:off x="4612936" y="3084368"/>
            <a:ext cx="2934269" cy="50496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操作系统</a:t>
            </a:r>
            <a:r>
              <a:rPr lang="en-US" altLang="zh-CN" dirty="0"/>
              <a:t>(Windows/Mac)</a:t>
            </a:r>
            <a:endParaRPr lang="zh-CN" altLang="en-US" dirty="0"/>
          </a:p>
        </p:txBody>
      </p:sp>
      <p:sp>
        <p:nvSpPr>
          <p:cNvPr id="15" name="矩形 14"/>
          <p:cNvSpPr/>
          <p:nvPr/>
        </p:nvSpPr>
        <p:spPr>
          <a:xfrm>
            <a:off x="4612937" y="2579402"/>
            <a:ext cx="2565779" cy="504966"/>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系统程序</a:t>
            </a:r>
          </a:p>
        </p:txBody>
      </p:sp>
      <p:sp>
        <p:nvSpPr>
          <p:cNvPr id="16" name="矩形 15"/>
          <p:cNvSpPr/>
          <p:nvPr/>
        </p:nvSpPr>
        <p:spPr>
          <a:xfrm>
            <a:off x="4612937" y="2074436"/>
            <a:ext cx="2142699" cy="50496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应用程序</a:t>
            </a:r>
          </a:p>
        </p:txBody>
      </p:sp>
      <p:sp>
        <p:nvSpPr>
          <p:cNvPr id="18" name="TextBox 17"/>
          <p:cNvSpPr txBox="1"/>
          <p:nvPr/>
        </p:nvSpPr>
        <p:spPr>
          <a:xfrm>
            <a:off x="4885892" y="1221030"/>
            <a:ext cx="646331" cy="369332"/>
          </a:xfrm>
          <a:prstGeom prst="rect">
            <a:avLst/>
          </a:prstGeom>
          <a:noFill/>
        </p:spPr>
        <p:txBody>
          <a:bodyPr wrap="none" rtlCol="0">
            <a:spAutoFit/>
          </a:bodyPr>
          <a:lstStyle/>
          <a:p>
            <a:r>
              <a:rPr lang="zh-CN" altLang="en-US" dirty="0"/>
              <a:t>用户</a:t>
            </a:r>
          </a:p>
        </p:txBody>
      </p:sp>
      <p:cxnSp>
        <p:nvCxnSpPr>
          <p:cNvPr id="20" name="直接箭头连接符 19"/>
          <p:cNvCxnSpPr/>
          <p:nvPr/>
        </p:nvCxnSpPr>
        <p:spPr>
          <a:xfrm>
            <a:off x="5209058" y="1528549"/>
            <a:ext cx="0" cy="5458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1" name="TextBox 20"/>
          <p:cNvSpPr txBox="1"/>
          <p:nvPr/>
        </p:nvSpPr>
        <p:spPr>
          <a:xfrm>
            <a:off x="6970292" y="1889770"/>
            <a:ext cx="877163" cy="369332"/>
          </a:xfrm>
          <a:prstGeom prst="rect">
            <a:avLst/>
          </a:prstGeom>
          <a:noFill/>
        </p:spPr>
        <p:txBody>
          <a:bodyPr wrap="none" rtlCol="0">
            <a:spAutoFit/>
          </a:bodyPr>
          <a:lstStyle/>
          <a:p>
            <a:r>
              <a:rPr lang="zh-CN" altLang="en-US" dirty="0"/>
              <a:t>程序员</a:t>
            </a:r>
          </a:p>
        </p:txBody>
      </p:sp>
      <p:cxnSp>
        <p:nvCxnSpPr>
          <p:cNvPr id="22" name="直接箭头连接符 21"/>
          <p:cNvCxnSpPr/>
          <p:nvPr/>
        </p:nvCxnSpPr>
        <p:spPr>
          <a:xfrm flipH="1">
            <a:off x="7393118" y="2300038"/>
            <a:ext cx="1" cy="78433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7763716" y="2715036"/>
            <a:ext cx="1210588" cy="369332"/>
          </a:xfrm>
          <a:prstGeom prst="rect">
            <a:avLst/>
          </a:prstGeom>
          <a:noFill/>
        </p:spPr>
        <p:txBody>
          <a:bodyPr wrap="none" rtlCol="0">
            <a:spAutoFit/>
          </a:bodyPr>
          <a:lstStyle/>
          <a:p>
            <a:r>
              <a:rPr lang="en-US" altLang="zh-CN" dirty="0"/>
              <a:t>OS</a:t>
            </a:r>
            <a:r>
              <a:rPr lang="zh-CN" altLang="en-US" dirty="0"/>
              <a:t>设计者</a:t>
            </a:r>
          </a:p>
        </p:txBody>
      </p:sp>
      <p:cxnSp>
        <p:nvCxnSpPr>
          <p:cNvPr id="25" name="直接箭头连接符 24"/>
          <p:cNvCxnSpPr/>
          <p:nvPr/>
        </p:nvCxnSpPr>
        <p:spPr>
          <a:xfrm flipH="1">
            <a:off x="8369010" y="3090237"/>
            <a:ext cx="1" cy="78433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06426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C5860E40-E7B3-F843-A977-8D24BA998730}"/>
              </a:ext>
            </a:extLst>
          </p:cNvPr>
          <p:cNvSpPr>
            <a:spLocks noGrp="1"/>
          </p:cNvSpPr>
          <p:nvPr>
            <p:ph type="title"/>
          </p:nvPr>
        </p:nvSpPr>
        <p:spPr/>
        <p:txBody>
          <a:bodyPr/>
          <a:lstStyle/>
          <a:p>
            <a:r>
              <a:rPr kumimoji="1" lang="zh-CN" altLang="en-US" dirty="0"/>
              <a:t>更详细的结构</a:t>
            </a:r>
          </a:p>
        </p:txBody>
      </p:sp>
      <p:sp>
        <p:nvSpPr>
          <p:cNvPr id="4" name="日期占位符 3">
            <a:extLst>
              <a:ext uri="{FF2B5EF4-FFF2-40B4-BE49-F238E27FC236}">
                <a16:creationId xmlns:a16="http://schemas.microsoft.com/office/drawing/2014/main" id="{317651D6-D94D-A04D-AEE3-18B16DB67FD4}"/>
              </a:ext>
            </a:extLst>
          </p:cNvPr>
          <p:cNvSpPr>
            <a:spLocks noGrp="1"/>
          </p:cNvSpPr>
          <p:nvPr>
            <p:ph type="dt" sz="half" idx="10"/>
          </p:nvPr>
        </p:nvSpPr>
        <p:spPr/>
        <p:txBody>
          <a:bodyPr/>
          <a:lstStyle/>
          <a:p>
            <a:fld id="{276ABD6B-87F5-D546-AF65-2B64B21226FB}" type="datetime1">
              <a:rPr lang="zh-CN" altLang="en-US" smtClean="0"/>
              <a:t>2020/9/8</a:t>
            </a:fld>
            <a:endParaRPr lang="zh-CN" altLang="en-US"/>
          </a:p>
        </p:txBody>
      </p:sp>
      <p:sp>
        <p:nvSpPr>
          <p:cNvPr id="5" name="页脚占位符 4">
            <a:extLst>
              <a:ext uri="{FF2B5EF4-FFF2-40B4-BE49-F238E27FC236}">
                <a16:creationId xmlns:a16="http://schemas.microsoft.com/office/drawing/2014/main" id="{8EDE9A69-7413-2345-9862-279339D79970}"/>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a:extLst>
              <a:ext uri="{FF2B5EF4-FFF2-40B4-BE49-F238E27FC236}">
                <a16:creationId xmlns:a16="http://schemas.microsoft.com/office/drawing/2014/main" id="{D0CE0586-E01E-5D40-ADEA-665B7FE45BF0}"/>
              </a:ext>
            </a:extLst>
          </p:cNvPr>
          <p:cNvSpPr>
            <a:spLocks noGrp="1"/>
          </p:cNvSpPr>
          <p:nvPr>
            <p:ph type="sldNum" sz="quarter" idx="12"/>
          </p:nvPr>
        </p:nvSpPr>
        <p:spPr/>
        <p:txBody>
          <a:bodyPr/>
          <a:lstStyle/>
          <a:p>
            <a:fld id="{B09550E6-D85C-43A8-841D-66A200A3DB30}" type="slidenum">
              <a:rPr lang="zh-CN" altLang="en-US" smtClean="0"/>
              <a:t>21</a:t>
            </a:fld>
            <a:endParaRPr lang="zh-CN" altLang="en-US"/>
          </a:p>
        </p:txBody>
      </p:sp>
      <p:pic>
        <p:nvPicPr>
          <p:cNvPr id="8" name="图片 7">
            <a:extLst>
              <a:ext uri="{FF2B5EF4-FFF2-40B4-BE49-F238E27FC236}">
                <a16:creationId xmlns:a16="http://schemas.microsoft.com/office/drawing/2014/main" id="{2DF12C07-6961-4C4C-AF82-C1D12ACCD4A2}"/>
              </a:ext>
            </a:extLst>
          </p:cNvPr>
          <p:cNvPicPr>
            <a:picLocks noChangeAspect="1"/>
          </p:cNvPicPr>
          <p:nvPr/>
        </p:nvPicPr>
        <p:blipFill>
          <a:blip r:embed="rId3"/>
          <a:stretch>
            <a:fillRect/>
          </a:stretch>
        </p:blipFill>
        <p:spPr>
          <a:xfrm>
            <a:off x="482600" y="1451814"/>
            <a:ext cx="8178800" cy="4597400"/>
          </a:xfrm>
          <a:prstGeom prst="rect">
            <a:avLst/>
          </a:prstGeom>
        </p:spPr>
      </p:pic>
      <p:sp>
        <p:nvSpPr>
          <p:cNvPr id="2" name="文本框 1">
            <a:extLst>
              <a:ext uri="{FF2B5EF4-FFF2-40B4-BE49-F238E27FC236}">
                <a16:creationId xmlns:a16="http://schemas.microsoft.com/office/drawing/2014/main" id="{4DCE5001-0619-3147-A91D-B5BB3CCE3D8D}"/>
              </a:ext>
            </a:extLst>
          </p:cNvPr>
          <p:cNvSpPr txBox="1"/>
          <p:nvPr/>
        </p:nvSpPr>
        <p:spPr>
          <a:xfrm>
            <a:off x="2590800" y="1828800"/>
            <a:ext cx="556563" cy="369332"/>
          </a:xfrm>
          <a:prstGeom prst="rect">
            <a:avLst/>
          </a:prstGeom>
          <a:noFill/>
        </p:spPr>
        <p:txBody>
          <a:bodyPr wrap="none" rtlCol="0">
            <a:spAutoFit/>
          </a:bodyPr>
          <a:lstStyle/>
          <a:p>
            <a:r>
              <a:rPr kumimoji="1" lang="en-US" altLang="zh-CN" dirty="0">
                <a:solidFill>
                  <a:srgbClr val="C00000"/>
                </a:solidFill>
              </a:rPr>
              <a:t>API</a:t>
            </a:r>
            <a:endParaRPr kumimoji="1" lang="zh-CN" altLang="en-US" dirty="0">
              <a:solidFill>
                <a:srgbClr val="C00000"/>
              </a:solidFill>
            </a:endParaRPr>
          </a:p>
        </p:txBody>
      </p:sp>
      <p:sp>
        <p:nvSpPr>
          <p:cNvPr id="9" name="文本框 8">
            <a:extLst>
              <a:ext uri="{FF2B5EF4-FFF2-40B4-BE49-F238E27FC236}">
                <a16:creationId xmlns:a16="http://schemas.microsoft.com/office/drawing/2014/main" id="{88AAE995-5E3C-854B-8A6C-D31506115B8B}"/>
              </a:ext>
            </a:extLst>
          </p:cNvPr>
          <p:cNvSpPr txBox="1"/>
          <p:nvPr/>
        </p:nvSpPr>
        <p:spPr>
          <a:xfrm>
            <a:off x="2566686" y="2320602"/>
            <a:ext cx="556563" cy="369332"/>
          </a:xfrm>
          <a:prstGeom prst="rect">
            <a:avLst/>
          </a:prstGeom>
          <a:noFill/>
        </p:spPr>
        <p:txBody>
          <a:bodyPr wrap="none" rtlCol="0">
            <a:spAutoFit/>
          </a:bodyPr>
          <a:lstStyle/>
          <a:p>
            <a:r>
              <a:rPr kumimoji="1" lang="en-US" altLang="zh-CN" dirty="0">
                <a:solidFill>
                  <a:srgbClr val="C00000"/>
                </a:solidFill>
              </a:rPr>
              <a:t>ABI</a:t>
            </a:r>
            <a:endParaRPr kumimoji="1" lang="zh-CN" altLang="en-US" dirty="0">
              <a:solidFill>
                <a:srgbClr val="C00000"/>
              </a:solidFill>
            </a:endParaRPr>
          </a:p>
        </p:txBody>
      </p:sp>
      <p:sp>
        <p:nvSpPr>
          <p:cNvPr id="10" name="文本框 9">
            <a:extLst>
              <a:ext uri="{FF2B5EF4-FFF2-40B4-BE49-F238E27FC236}">
                <a16:creationId xmlns:a16="http://schemas.microsoft.com/office/drawing/2014/main" id="{C9546D18-621D-EF41-B03F-8FEFB79D4385}"/>
              </a:ext>
            </a:extLst>
          </p:cNvPr>
          <p:cNvSpPr txBox="1"/>
          <p:nvPr/>
        </p:nvSpPr>
        <p:spPr>
          <a:xfrm>
            <a:off x="2566685" y="3049436"/>
            <a:ext cx="556563" cy="369332"/>
          </a:xfrm>
          <a:prstGeom prst="rect">
            <a:avLst/>
          </a:prstGeom>
          <a:noFill/>
        </p:spPr>
        <p:txBody>
          <a:bodyPr wrap="none" rtlCol="0">
            <a:spAutoFit/>
          </a:bodyPr>
          <a:lstStyle/>
          <a:p>
            <a:r>
              <a:rPr kumimoji="1" lang="en-US" altLang="zh-CN" dirty="0">
                <a:solidFill>
                  <a:srgbClr val="C00000"/>
                </a:solidFill>
              </a:rPr>
              <a:t>ISA</a:t>
            </a:r>
            <a:endParaRPr kumimoji="1" lang="zh-CN" altLang="en-US" dirty="0">
              <a:solidFill>
                <a:srgbClr val="C00000"/>
              </a:solidFill>
            </a:endParaRPr>
          </a:p>
        </p:txBody>
      </p:sp>
    </p:spTree>
    <p:extLst>
      <p:ext uri="{BB962C8B-B14F-4D97-AF65-F5344CB8AC3E}">
        <p14:creationId xmlns:p14="http://schemas.microsoft.com/office/powerpoint/2010/main" val="2061685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a:t>操作系统的目标</a:t>
            </a:r>
            <a:endParaRPr lang="zh-CN" altLang="en-US" dirty="0"/>
          </a:p>
        </p:txBody>
      </p:sp>
      <p:sp>
        <p:nvSpPr>
          <p:cNvPr id="2" name="日期占位符 1"/>
          <p:cNvSpPr>
            <a:spLocks noGrp="1"/>
          </p:cNvSpPr>
          <p:nvPr>
            <p:ph type="dt" sz="half" idx="10"/>
          </p:nvPr>
        </p:nvSpPr>
        <p:spPr/>
        <p:txBody>
          <a:bodyPr/>
          <a:lstStyle/>
          <a:p>
            <a:fld id="{D0B2057B-4A3A-8149-9BC4-F18338E93B6A}"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22</a:t>
            </a:fld>
            <a:endParaRPr lang="en-US"/>
          </a:p>
        </p:txBody>
      </p:sp>
      <p:graphicFrame>
        <p:nvGraphicFramePr>
          <p:cNvPr id="5" name="图示 4"/>
          <p:cNvGraphicFramePr/>
          <p:nvPr/>
        </p:nvGraphicFramePr>
        <p:xfrm>
          <a:off x="214134" y="1967696"/>
          <a:ext cx="8119640" cy="3340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5344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操作系统的抽象</a:t>
            </a:r>
          </a:p>
        </p:txBody>
      </p:sp>
      <p:sp>
        <p:nvSpPr>
          <p:cNvPr id="8" name="日期占位符 7"/>
          <p:cNvSpPr>
            <a:spLocks noGrp="1"/>
          </p:cNvSpPr>
          <p:nvPr>
            <p:ph type="dt" sz="half" idx="10"/>
          </p:nvPr>
        </p:nvSpPr>
        <p:spPr/>
        <p:txBody>
          <a:bodyPr/>
          <a:lstStyle/>
          <a:p>
            <a:fld id="{54AFDC9D-BE88-E94E-8BDE-203A39CA4316}" type="datetime1">
              <a:rPr lang="zh-CN" altLang="en-US" smtClean="0"/>
              <a:t>2020/9/8</a:t>
            </a:fld>
            <a:endParaRPr lang="en-US"/>
          </a:p>
        </p:txBody>
      </p:sp>
      <p:sp>
        <p:nvSpPr>
          <p:cNvPr id="9" name="页脚占位符 8"/>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10" name="灯片编号占位符 9"/>
          <p:cNvSpPr>
            <a:spLocks noGrp="1"/>
          </p:cNvSpPr>
          <p:nvPr>
            <p:ph type="sldNum" sz="quarter" idx="12"/>
          </p:nvPr>
        </p:nvSpPr>
        <p:spPr/>
        <p:txBody>
          <a:bodyPr/>
          <a:lstStyle/>
          <a:p>
            <a:fld id="{687D7A59-36E2-48B9-B146-C1E59501F63F}" type="slidenum">
              <a:rPr lang="en-US" smtClean="0"/>
              <a:pPr/>
              <a:t>23</a:t>
            </a:fld>
            <a:endParaRPr lang="en-US"/>
          </a:p>
        </p:txBody>
      </p:sp>
      <p:sp>
        <p:nvSpPr>
          <p:cNvPr id="4" name="椭圆 3"/>
          <p:cNvSpPr/>
          <p:nvPr/>
        </p:nvSpPr>
        <p:spPr>
          <a:xfrm>
            <a:off x="1981200" y="1943100"/>
            <a:ext cx="1104900" cy="8636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dirty="0"/>
              <a:t>进程</a:t>
            </a:r>
          </a:p>
        </p:txBody>
      </p:sp>
      <p:sp>
        <p:nvSpPr>
          <p:cNvPr id="24" name="椭圆 23"/>
          <p:cNvSpPr/>
          <p:nvPr/>
        </p:nvSpPr>
        <p:spPr>
          <a:xfrm>
            <a:off x="4109561" y="2374900"/>
            <a:ext cx="1104900" cy="863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文件</a:t>
            </a:r>
          </a:p>
        </p:txBody>
      </p:sp>
      <p:sp>
        <p:nvSpPr>
          <p:cNvPr id="25" name="椭圆 24"/>
          <p:cNvSpPr/>
          <p:nvPr/>
        </p:nvSpPr>
        <p:spPr>
          <a:xfrm>
            <a:off x="5954078" y="1511300"/>
            <a:ext cx="1104900" cy="863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dirty="0"/>
              <a:t>地址空间</a:t>
            </a:r>
          </a:p>
        </p:txBody>
      </p:sp>
      <p:sp>
        <p:nvSpPr>
          <p:cNvPr id="5" name="圆角矩形 4"/>
          <p:cNvSpPr/>
          <p:nvPr/>
        </p:nvSpPr>
        <p:spPr>
          <a:xfrm>
            <a:off x="1409700" y="3708400"/>
            <a:ext cx="6350000" cy="596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操作系统</a:t>
            </a:r>
          </a:p>
        </p:txBody>
      </p:sp>
      <p:sp>
        <p:nvSpPr>
          <p:cNvPr id="6" name="矩形 5"/>
          <p:cNvSpPr/>
          <p:nvPr/>
        </p:nvSpPr>
        <p:spPr>
          <a:xfrm>
            <a:off x="1651000" y="4851400"/>
            <a:ext cx="882650" cy="647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CPU</a:t>
            </a:r>
            <a:endParaRPr lang="zh-CN" altLang="en-US" dirty="0"/>
          </a:p>
        </p:txBody>
      </p:sp>
      <p:sp>
        <p:nvSpPr>
          <p:cNvPr id="28" name="矩形 27"/>
          <p:cNvSpPr/>
          <p:nvPr/>
        </p:nvSpPr>
        <p:spPr>
          <a:xfrm>
            <a:off x="3086100" y="4851400"/>
            <a:ext cx="882650" cy="647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t>内存</a:t>
            </a:r>
          </a:p>
        </p:txBody>
      </p:sp>
      <p:sp>
        <p:nvSpPr>
          <p:cNvPr id="29" name="矩形 28"/>
          <p:cNvSpPr/>
          <p:nvPr/>
        </p:nvSpPr>
        <p:spPr>
          <a:xfrm>
            <a:off x="4338161" y="4851400"/>
            <a:ext cx="882650" cy="647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t>磁盘</a:t>
            </a:r>
          </a:p>
        </p:txBody>
      </p:sp>
      <p:sp>
        <p:nvSpPr>
          <p:cNvPr id="30" name="矩形 29"/>
          <p:cNvSpPr/>
          <p:nvPr/>
        </p:nvSpPr>
        <p:spPr>
          <a:xfrm>
            <a:off x="5623878" y="4851400"/>
            <a:ext cx="882650" cy="647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t>网络</a:t>
            </a:r>
          </a:p>
        </p:txBody>
      </p:sp>
      <p:sp>
        <p:nvSpPr>
          <p:cNvPr id="7" name="TextBox 6"/>
          <p:cNvSpPr txBox="1"/>
          <p:nvPr/>
        </p:nvSpPr>
        <p:spPr>
          <a:xfrm>
            <a:off x="6830378" y="4687957"/>
            <a:ext cx="1210588" cy="707886"/>
          </a:xfrm>
          <a:prstGeom prst="rect">
            <a:avLst/>
          </a:prstGeom>
          <a:noFill/>
        </p:spPr>
        <p:txBody>
          <a:bodyPr wrap="none" rtlCol="0">
            <a:spAutoFit/>
          </a:bodyPr>
          <a:lstStyle/>
          <a:p>
            <a:r>
              <a:rPr lang="en-US" altLang="zh-CN" sz="4000" dirty="0"/>
              <a:t>……</a:t>
            </a:r>
            <a:endParaRPr lang="zh-CN" altLang="en-US" sz="4000" dirty="0"/>
          </a:p>
        </p:txBody>
      </p:sp>
    </p:spTree>
    <p:extLst>
      <p:ext uri="{BB962C8B-B14F-4D97-AF65-F5344CB8AC3E}">
        <p14:creationId xmlns:p14="http://schemas.microsoft.com/office/powerpoint/2010/main" val="3800718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什么是操作系统？</a:t>
            </a:r>
          </a:p>
        </p:txBody>
      </p:sp>
      <p:sp>
        <p:nvSpPr>
          <p:cNvPr id="3" name="日期占位符 2"/>
          <p:cNvSpPr>
            <a:spLocks noGrp="1"/>
          </p:cNvSpPr>
          <p:nvPr>
            <p:ph type="dt" sz="half" idx="10"/>
          </p:nvPr>
        </p:nvSpPr>
        <p:spPr/>
        <p:txBody>
          <a:bodyPr/>
          <a:lstStyle/>
          <a:p>
            <a:fld id="{EA50AEEB-DA3C-1846-9DA9-F6535C90A486}" type="datetime1">
              <a:rPr lang="zh-CN" altLang="en-US" smtClean="0"/>
              <a:t>2020/9/8</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24</a:t>
            </a:fld>
            <a:endParaRPr lang="zh-CN" altLang="en-US"/>
          </a:p>
        </p:txBody>
      </p:sp>
      <p:graphicFrame>
        <p:nvGraphicFramePr>
          <p:cNvPr id="6" name="图示 5"/>
          <p:cNvGraphicFramePr/>
          <p:nvPr>
            <p:extLst>
              <p:ext uri="{D42A27DB-BD31-4B8C-83A1-F6EECF244321}">
                <p14:modId xmlns:p14="http://schemas.microsoft.com/office/powerpoint/2010/main" val="3478052716"/>
              </p:ext>
            </p:extLst>
          </p:nvPr>
        </p:nvGraphicFramePr>
        <p:xfrm>
          <a:off x="1319284" y="1642659"/>
          <a:ext cx="691031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9906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作业管理</a:t>
            </a:r>
          </a:p>
        </p:txBody>
      </p:sp>
      <p:sp>
        <p:nvSpPr>
          <p:cNvPr id="7" name="内容占位符 6"/>
          <p:cNvSpPr>
            <a:spLocks noGrp="1"/>
          </p:cNvSpPr>
          <p:nvPr>
            <p:ph idx="1"/>
          </p:nvPr>
        </p:nvSpPr>
        <p:spPr/>
        <p:txBody>
          <a:bodyPr>
            <a:normAutofit/>
          </a:bodyPr>
          <a:lstStyle/>
          <a:p>
            <a:r>
              <a:rPr lang="zh-CN" altLang="en-US" dirty="0"/>
              <a:t>系统</a:t>
            </a:r>
            <a:r>
              <a:rPr lang="zh-CN" altLang="en-US" dirty="0">
                <a:solidFill>
                  <a:schemeClr val="accent2"/>
                </a:solidFill>
              </a:rPr>
              <a:t>程序</a:t>
            </a:r>
            <a:endParaRPr lang="en-US" altLang="zh-CN" dirty="0">
              <a:solidFill>
                <a:schemeClr val="accent2"/>
              </a:solidFill>
            </a:endParaRPr>
          </a:p>
          <a:p>
            <a:r>
              <a:rPr lang="zh-CN" altLang="en-US" dirty="0"/>
              <a:t>控制程序的执行，防止错误以及滥用</a:t>
            </a:r>
            <a:endParaRPr lang="en-US" altLang="zh-CN" dirty="0"/>
          </a:p>
          <a:p>
            <a:r>
              <a:rPr lang="zh-CN" altLang="en-US" dirty="0"/>
              <a:t>执行用户程序，使用户解决问题更容易</a:t>
            </a:r>
            <a:endParaRPr lang="en-US" altLang="zh-CN" dirty="0"/>
          </a:p>
          <a:p>
            <a:r>
              <a:rPr lang="zh-CN" altLang="en-US" dirty="0"/>
              <a:t>让计算机便于使用</a:t>
            </a:r>
            <a:endParaRPr lang="en-US" altLang="zh-CN" dirty="0"/>
          </a:p>
          <a:p>
            <a:pPr lvl="1"/>
            <a:endParaRPr lang="en-US" altLang="zh-CN" dirty="0"/>
          </a:p>
          <a:p>
            <a:pPr lvl="1"/>
            <a:endParaRPr lang="zh-CN" altLang="en-US" dirty="0"/>
          </a:p>
        </p:txBody>
      </p:sp>
      <p:sp>
        <p:nvSpPr>
          <p:cNvPr id="3" name="日期占位符 2"/>
          <p:cNvSpPr>
            <a:spLocks noGrp="1"/>
          </p:cNvSpPr>
          <p:nvPr>
            <p:ph type="dt" sz="half" idx="10"/>
          </p:nvPr>
        </p:nvSpPr>
        <p:spPr/>
        <p:txBody>
          <a:bodyPr/>
          <a:lstStyle/>
          <a:p>
            <a:fld id="{761F07DD-B9B1-DB4F-ACEB-337A53A80C7E}" type="datetime1">
              <a:rPr lang="zh-CN" altLang="en-US" smtClean="0"/>
              <a:t>2020/9/8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25</a:t>
            </a:fld>
            <a:endParaRPr lang="en-US"/>
          </a:p>
        </p:txBody>
      </p:sp>
    </p:spTree>
    <p:extLst>
      <p:ext uri="{BB962C8B-B14F-4D97-AF65-F5344CB8AC3E}">
        <p14:creationId xmlns:p14="http://schemas.microsoft.com/office/powerpoint/2010/main" val="442228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资源管理</a:t>
            </a:r>
          </a:p>
        </p:txBody>
      </p:sp>
      <p:sp>
        <p:nvSpPr>
          <p:cNvPr id="3" name="内容占位符 2"/>
          <p:cNvSpPr>
            <a:spLocks noGrp="1"/>
          </p:cNvSpPr>
          <p:nvPr>
            <p:ph idx="1"/>
          </p:nvPr>
        </p:nvSpPr>
        <p:spPr/>
        <p:txBody>
          <a:bodyPr/>
          <a:lstStyle/>
          <a:p>
            <a:r>
              <a:rPr lang="zh-CN" altLang="en-US" dirty="0"/>
              <a:t>应用程序和硬件的接口</a:t>
            </a:r>
            <a:endParaRPr lang="en-US" altLang="zh-CN" dirty="0"/>
          </a:p>
          <a:p>
            <a:r>
              <a:rPr lang="zh-CN" altLang="en-US" dirty="0"/>
              <a:t>管理所有资源：协调资源的使用</a:t>
            </a:r>
            <a:endParaRPr lang="en-US" altLang="zh-CN" dirty="0"/>
          </a:p>
          <a:p>
            <a:endParaRPr lang="zh-CN" altLang="en-US" dirty="0"/>
          </a:p>
        </p:txBody>
      </p:sp>
      <p:sp>
        <p:nvSpPr>
          <p:cNvPr id="6" name="日期占位符 5"/>
          <p:cNvSpPr>
            <a:spLocks noGrp="1"/>
          </p:cNvSpPr>
          <p:nvPr>
            <p:ph type="dt" sz="half" idx="10"/>
          </p:nvPr>
        </p:nvSpPr>
        <p:spPr/>
        <p:txBody>
          <a:bodyPr/>
          <a:lstStyle/>
          <a:p>
            <a:fld id="{997073D2-F7F9-194C-AFAF-E21B97A372F7}" type="datetime1">
              <a:rPr lang="zh-CN" altLang="en-US" smtClean="0"/>
              <a:t>2020/9/8</a:t>
            </a:fld>
            <a:endParaRPr lang="zh-CN" altLang="en-US"/>
          </a:p>
        </p:txBody>
      </p:sp>
      <p:sp>
        <p:nvSpPr>
          <p:cNvPr id="7" name="页脚占位符 6"/>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8" name="灯片编号占位符 7"/>
          <p:cNvSpPr>
            <a:spLocks noGrp="1"/>
          </p:cNvSpPr>
          <p:nvPr>
            <p:ph type="sldNum" sz="quarter" idx="12"/>
          </p:nvPr>
        </p:nvSpPr>
        <p:spPr/>
        <p:txBody>
          <a:bodyPr/>
          <a:lstStyle/>
          <a:p>
            <a:fld id="{B09550E6-D85C-43A8-841D-66A200A3DB30}" type="slidenum">
              <a:rPr lang="zh-CN" altLang="en-US" smtClean="0"/>
              <a:t>26</a:t>
            </a:fld>
            <a:endParaRPr lang="zh-CN" altLang="en-US"/>
          </a:p>
        </p:txBody>
      </p:sp>
      <p:graphicFrame>
        <p:nvGraphicFramePr>
          <p:cNvPr id="10" name="图示 9"/>
          <p:cNvGraphicFramePr/>
          <p:nvPr>
            <p:extLst>
              <p:ext uri="{D42A27DB-BD31-4B8C-83A1-F6EECF244321}">
                <p14:modId xmlns:p14="http://schemas.microsoft.com/office/powerpoint/2010/main" val="3356370571"/>
              </p:ext>
            </p:extLst>
          </p:nvPr>
        </p:nvGraphicFramePr>
        <p:xfrm>
          <a:off x="4914331" y="3159887"/>
          <a:ext cx="3772469" cy="25408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图片 3">
            <a:extLst>
              <a:ext uri="{FF2B5EF4-FFF2-40B4-BE49-F238E27FC236}">
                <a16:creationId xmlns:a16="http://schemas.microsoft.com/office/drawing/2014/main" id="{109BDCBC-BBC6-3E41-9D4E-C9EA0425ABF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7200" y="2849280"/>
            <a:ext cx="3886249" cy="3162059"/>
          </a:xfrm>
          <a:prstGeom prst="rect">
            <a:avLst/>
          </a:prstGeom>
        </p:spPr>
      </p:pic>
    </p:spTree>
    <p:extLst>
      <p:ext uri="{BB962C8B-B14F-4D97-AF65-F5344CB8AC3E}">
        <p14:creationId xmlns:p14="http://schemas.microsoft.com/office/powerpoint/2010/main" val="952770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定义之一</a:t>
            </a:r>
          </a:p>
        </p:txBody>
      </p:sp>
      <p:sp>
        <p:nvSpPr>
          <p:cNvPr id="3" name="内容占位符 2"/>
          <p:cNvSpPr>
            <a:spLocks noGrp="1"/>
          </p:cNvSpPr>
          <p:nvPr>
            <p:ph idx="1"/>
          </p:nvPr>
        </p:nvSpPr>
        <p:spPr/>
        <p:txBody>
          <a:bodyPr>
            <a:normAutofit fontScale="92500" lnSpcReduction="10000"/>
          </a:bodyPr>
          <a:lstStyle/>
          <a:p>
            <a:r>
              <a:rPr lang="zh-CN" altLang="en-US" dirty="0">
                <a:solidFill>
                  <a:schemeClr val="accent2"/>
                </a:solidFill>
              </a:rPr>
              <a:t>操作系统</a:t>
            </a:r>
            <a:r>
              <a:rPr lang="zh-CN" altLang="en-US" dirty="0"/>
              <a:t>是一组控制和管理计算机硬件和软件资源，合理地对各类作业进行调度，以及方便用户使用的</a:t>
            </a:r>
            <a:r>
              <a:rPr lang="zh-CN" altLang="en-US" dirty="0">
                <a:solidFill>
                  <a:srgbClr val="C0504D"/>
                </a:solidFill>
              </a:rPr>
              <a:t>程序的集合</a:t>
            </a:r>
            <a:r>
              <a:rPr lang="zh-CN" altLang="en-US" dirty="0"/>
              <a:t>。</a:t>
            </a:r>
            <a:endParaRPr lang="en-US" altLang="zh-CN" dirty="0"/>
          </a:p>
          <a:p>
            <a:endParaRPr lang="en-US" altLang="zh-CN" dirty="0"/>
          </a:p>
          <a:p>
            <a:r>
              <a:rPr lang="en-US" altLang="zh-CN" dirty="0"/>
              <a:t>An operating system (OS) is a set of programs that manage computer hardware resources and provide common services for application software.    ——</a:t>
            </a:r>
            <a:r>
              <a:rPr lang="en-US" altLang="zh-CN" dirty="0" err="1"/>
              <a:t>wikipedia</a:t>
            </a:r>
            <a:endParaRPr lang="zh-CN" altLang="en-US" dirty="0"/>
          </a:p>
        </p:txBody>
      </p:sp>
      <p:sp>
        <p:nvSpPr>
          <p:cNvPr id="4" name="日期占位符 3"/>
          <p:cNvSpPr>
            <a:spLocks noGrp="1"/>
          </p:cNvSpPr>
          <p:nvPr>
            <p:ph type="dt" sz="half" idx="10"/>
          </p:nvPr>
        </p:nvSpPr>
        <p:spPr/>
        <p:txBody>
          <a:bodyPr/>
          <a:lstStyle/>
          <a:p>
            <a:fld id="{29D7EC36-A988-C543-9B0D-D3F4F427DE20}"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27</a:t>
            </a:fld>
            <a:endParaRPr lang="en-US"/>
          </a:p>
        </p:txBody>
      </p:sp>
    </p:spTree>
    <p:extLst>
      <p:ext uri="{BB962C8B-B14F-4D97-AF65-F5344CB8AC3E}">
        <p14:creationId xmlns:p14="http://schemas.microsoft.com/office/powerpoint/2010/main" val="2156611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zh-CN" altLang="en-US" dirty="0"/>
              <a:t>操作系统的主要功能</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1951349127"/>
              </p:ext>
            </p:extLst>
          </p:nvPr>
        </p:nvGraphicFramePr>
        <p:xfrm>
          <a:off x="457200" y="1327240"/>
          <a:ext cx="82296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日期占位符 1"/>
          <p:cNvSpPr>
            <a:spLocks noGrp="1"/>
          </p:cNvSpPr>
          <p:nvPr>
            <p:ph type="dt" sz="half" idx="10"/>
          </p:nvPr>
        </p:nvSpPr>
        <p:spPr/>
        <p:txBody>
          <a:bodyPr/>
          <a:lstStyle/>
          <a:p>
            <a:fld id="{988392BD-CBE4-4D4E-A603-9C559D38778A}"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28</a:t>
            </a:fld>
            <a:endParaRPr lang="en-US"/>
          </a:p>
        </p:txBody>
      </p:sp>
    </p:spTree>
    <p:extLst>
      <p:ext uri="{BB962C8B-B14F-4D97-AF65-F5344CB8AC3E}">
        <p14:creationId xmlns:p14="http://schemas.microsoft.com/office/powerpoint/2010/main" val="441980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zh-CN" altLang="en-US" dirty="0"/>
              <a:t>处理机管理功能</a:t>
            </a:r>
          </a:p>
        </p:txBody>
      </p:sp>
      <p:sp>
        <p:nvSpPr>
          <p:cNvPr id="78851" name="Rectangle 3"/>
          <p:cNvSpPr>
            <a:spLocks noGrp="1" noChangeArrowheads="1"/>
          </p:cNvSpPr>
          <p:nvPr>
            <p:ph idx="1"/>
          </p:nvPr>
        </p:nvSpPr>
        <p:spPr/>
        <p:txBody>
          <a:bodyPr/>
          <a:lstStyle/>
          <a:p>
            <a:r>
              <a:rPr lang="zh-CN" altLang="en-US" dirty="0"/>
              <a:t>按照一定的算法把处理机分配给进程（线程），并对其进行有效的管理和控制。 </a:t>
            </a:r>
            <a:endParaRPr lang="en-US" altLang="zh-CN" dirty="0"/>
          </a:p>
        </p:txBody>
      </p:sp>
      <p:sp>
        <p:nvSpPr>
          <p:cNvPr id="2" name="日期占位符 1"/>
          <p:cNvSpPr>
            <a:spLocks noGrp="1"/>
          </p:cNvSpPr>
          <p:nvPr>
            <p:ph type="dt" sz="half" idx="10"/>
          </p:nvPr>
        </p:nvSpPr>
        <p:spPr/>
        <p:txBody>
          <a:bodyPr/>
          <a:lstStyle/>
          <a:p>
            <a:fld id="{B81E9DD0-B069-D343-AE44-23AA778B6A15}"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29</a:t>
            </a:fld>
            <a:endParaRPr lang="en-US"/>
          </a:p>
        </p:txBody>
      </p:sp>
      <p:graphicFrame>
        <p:nvGraphicFramePr>
          <p:cNvPr id="6" name="图示 5"/>
          <p:cNvGraphicFramePr/>
          <p:nvPr>
            <p:extLst>
              <p:ext uri="{D42A27DB-BD31-4B8C-83A1-F6EECF244321}">
                <p14:modId xmlns:p14="http://schemas.microsoft.com/office/powerpoint/2010/main" val="1516529216"/>
              </p:ext>
            </p:extLst>
          </p:nvPr>
        </p:nvGraphicFramePr>
        <p:xfrm>
          <a:off x="1556982" y="2831151"/>
          <a:ext cx="5717275" cy="3509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0316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课堂纪律</a:t>
            </a:r>
          </a:p>
        </p:txBody>
      </p:sp>
      <p:sp>
        <p:nvSpPr>
          <p:cNvPr id="3" name="内容占位符 2"/>
          <p:cNvSpPr>
            <a:spLocks noGrp="1"/>
          </p:cNvSpPr>
          <p:nvPr>
            <p:ph idx="1"/>
          </p:nvPr>
        </p:nvSpPr>
        <p:spPr/>
        <p:txBody>
          <a:bodyPr>
            <a:normAutofit/>
          </a:bodyPr>
          <a:lstStyle/>
          <a:p>
            <a:r>
              <a:rPr lang="zh-CN" altLang="en-US" dirty="0"/>
              <a:t>手机：关闭或者调成震动</a:t>
            </a:r>
            <a:endParaRPr lang="en-US" altLang="zh-CN" dirty="0"/>
          </a:p>
          <a:p>
            <a:r>
              <a:rPr lang="zh-CN" altLang="en-US" dirty="0"/>
              <a:t>不要影响其它同学</a:t>
            </a:r>
            <a:endParaRPr lang="en-US" altLang="zh-CN" dirty="0"/>
          </a:p>
          <a:p>
            <a:pPr lvl="1"/>
            <a:r>
              <a:rPr lang="zh-CN" altLang="en-US" dirty="0"/>
              <a:t>说话</a:t>
            </a:r>
            <a:endParaRPr lang="en-US" altLang="zh-CN" dirty="0"/>
          </a:p>
          <a:p>
            <a:pPr lvl="1"/>
            <a:r>
              <a:rPr lang="zh-CN" altLang="en-US" dirty="0"/>
              <a:t>睡觉</a:t>
            </a:r>
            <a:endParaRPr lang="en-US" altLang="zh-CN" dirty="0"/>
          </a:p>
          <a:p>
            <a:pPr lvl="1"/>
            <a:r>
              <a:rPr lang="zh-CN" altLang="en-US" dirty="0"/>
              <a:t>进食</a:t>
            </a:r>
            <a:endParaRPr lang="en-US" altLang="zh-CN" dirty="0"/>
          </a:p>
          <a:p>
            <a:pPr lvl="1"/>
            <a:r>
              <a:rPr lang="zh-CN" altLang="en-US" dirty="0"/>
              <a:t>走动</a:t>
            </a:r>
            <a:endParaRPr lang="en-US" altLang="zh-CN" dirty="0"/>
          </a:p>
          <a:p>
            <a:r>
              <a:rPr lang="zh-CN" altLang="en-US" dirty="0"/>
              <a:t>可随时打断提问</a:t>
            </a:r>
          </a:p>
        </p:txBody>
      </p:sp>
      <p:sp>
        <p:nvSpPr>
          <p:cNvPr id="4" name="日期占位符 3"/>
          <p:cNvSpPr>
            <a:spLocks noGrp="1"/>
          </p:cNvSpPr>
          <p:nvPr>
            <p:ph type="dt" sz="half" idx="10"/>
          </p:nvPr>
        </p:nvSpPr>
        <p:spPr/>
        <p:txBody>
          <a:bodyPr/>
          <a:lstStyle/>
          <a:p>
            <a:fld id="{A8634EB9-1D8D-7C41-B7CE-602B4E9B0760}"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3</a:t>
            </a:fld>
            <a:endParaRPr lang="en-US"/>
          </a:p>
        </p:txBody>
      </p:sp>
      <p:graphicFrame>
        <p:nvGraphicFramePr>
          <p:cNvPr id="7" name="图示 6"/>
          <p:cNvGraphicFramePr/>
          <p:nvPr>
            <p:extLst>
              <p:ext uri="{D42A27DB-BD31-4B8C-83A1-F6EECF244321}">
                <p14:modId xmlns:p14="http://schemas.microsoft.com/office/powerpoint/2010/main" val="2269071340"/>
              </p:ext>
            </p:extLst>
          </p:nvPr>
        </p:nvGraphicFramePr>
        <p:xfrm>
          <a:off x="3973773" y="2365997"/>
          <a:ext cx="4713027" cy="33933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166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zh-CN" altLang="en-US"/>
              <a:t>存储器管理功能</a:t>
            </a:r>
          </a:p>
        </p:txBody>
      </p:sp>
      <p:sp>
        <p:nvSpPr>
          <p:cNvPr id="82947" name="Rectangle 3"/>
          <p:cNvSpPr>
            <a:spLocks noGrp="1" noChangeArrowheads="1"/>
          </p:cNvSpPr>
          <p:nvPr>
            <p:ph idx="1"/>
          </p:nvPr>
        </p:nvSpPr>
        <p:spPr/>
        <p:txBody>
          <a:bodyPr/>
          <a:lstStyle/>
          <a:p>
            <a:r>
              <a:rPr lang="zh-CN" altLang="en-US" dirty="0"/>
              <a:t>为多道程序提供运行环境，方便使用，提高存储器利用率以及能从逻辑上扩充内存。</a:t>
            </a:r>
            <a:endParaRPr lang="en-US" altLang="zh-CN" dirty="0"/>
          </a:p>
          <a:p>
            <a:endParaRPr lang="zh-CN" altLang="en-US" dirty="0"/>
          </a:p>
        </p:txBody>
      </p:sp>
      <p:sp>
        <p:nvSpPr>
          <p:cNvPr id="2" name="日期占位符 1"/>
          <p:cNvSpPr>
            <a:spLocks noGrp="1"/>
          </p:cNvSpPr>
          <p:nvPr>
            <p:ph type="dt" sz="half" idx="10"/>
          </p:nvPr>
        </p:nvSpPr>
        <p:spPr/>
        <p:txBody>
          <a:bodyPr/>
          <a:lstStyle/>
          <a:p>
            <a:fld id="{DEC2EA77-C931-3F47-86BE-881E5ECBF041}"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30</a:t>
            </a:fld>
            <a:endParaRPr lang="en-US"/>
          </a:p>
        </p:txBody>
      </p:sp>
      <p:graphicFrame>
        <p:nvGraphicFramePr>
          <p:cNvPr id="7" name="图示 6"/>
          <p:cNvGraphicFramePr/>
          <p:nvPr>
            <p:extLst>
              <p:ext uri="{D42A27DB-BD31-4B8C-83A1-F6EECF244321}">
                <p14:modId xmlns:p14="http://schemas.microsoft.com/office/powerpoint/2010/main" val="1853628120"/>
              </p:ext>
            </p:extLst>
          </p:nvPr>
        </p:nvGraphicFramePr>
        <p:xfrm>
          <a:off x="1556982" y="2817503"/>
          <a:ext cx="5717275" cy="3509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6719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zh-CN"/>
              <a:t> </a:t>
            </a:r>
            <a:r>
              <a:rPr lang="zh-CN" altLang="en-US"/>
              <a:t>设备管理功能</a:t>
            </a:r>
          </a:p>
        </p:txBody>
      </p:sp>
      <p:sp>
        <p:nvSpPr>
          <p:cNvPr id="89091" name="Rectangle 3"/>
          <p:cNvSpPr>
            <a:spLocks noGrp="1" noChangeArrowheads="1"/>
          </p:cNvSpPr>
          <p:nvPr>
            <p:ph idx="1"/>
          </p:nvPr>
        </p:nvSpPr>
        <p:spPr/>
        <p:txBody>
          <a:bodyPr>
            <a:normAutofit/>
          </a:bodyPr>
          <a:lstStyle/>
          <a:p>
            <a:r>
              <a:rPr lang="zh-CN" altLang="en-US" dirty="0"/>
              <a:t>完成用户提出的</a:t>
            </a:r>
            <a:r>
              <a:rPr lang="en-US" altLang="zh-CN" dirty="0"/>
              <a:t>I/O</a:t>
            </a:r>
            <a:r>
              <a:rPr lang="zh-CN" altLang="en-US" dirty="0"/>
              <a:t>请求；为用户分配其所需的</a:t>
            </a:r>
            <a:r>
              <a:rPr lang="en-US" altLang="zh-CN" dirty="0"/>
              <a:t>I/O</a:t>
            </a:r>
            <a:r>
              <a:rPr lang="zh-CN" altLang="en-US" dirty="0"/>
              <a:t>设备；提高</a:t>
            </a:r>
            <a:r>
              <a:rPr lang="en-US" altLang="zh-CN" dirty="0"/>
              <a:t>CPU</a:t>
            </a:r>
            <a:r>
              <a:rPr lang="zh-CN" altLang="en-US" dirty="0"/>
              <a:t>和</a:t>
            </a:r>
            <a:r>
              <a:rPr lang="en-US" altLang="zh-CN" dirty="0"/>
              <a:t>I/O</a:t>
            </a:r>
            <a:r>
              <a:rPr lang="zh-CN" altLang="en-US" dirty="0"/>
              <a:t>设备的利用率；提高</a:t>
            </a:r>
            <a:r>
              <a:rPr lang="en-US" altLang="zh-CN" dirty="0"/>
              <a:t>I/O</a:t>
            </a:r>
            <a:r>
              <a:rPr lang="zh-CN" altLang="en-US" dirty="0"/>
              <a:t>速度；方便用户使用</a:t>
            </a:r>
            <a:r>
              <a:rPr lang="en-US" altLang="zh-CN" dirty="0"/>
              <a:t>I/O</a:t>
            </a:r>
            <a:r>
              <a:rPr lang="zh-CN" altLang="en-US" dirty="0"/>
              <a:t>设备。</a:t>
            </a:r>
          </a:p>
          <a:p>
            <a:endParaRPr lang="zh-CN" altLang="en-US" dirty="0"/>
          </a:p>
        </p:txBody>
      </p:sp>
      <p:sp>
        <p:nvSpPr>
          <p:cNvPr id="2" name="日期占位符 1"/>
          <p:cNvSpPr>
            <a:spLocks noGrp="1"/>
          </p:cNvSpPr>
          <p:nvPr>
            <p:ph type="dt" sz="half" idx="10"/>
          </p:nvPr>
        </p:nvSpPr>
        <p:spPr/>
        <p:txBody>
          <a:bodyPr/>
          <a:lstStyle/>
          <a:p>
            <a:fld id="{FD9CD2FD-F4F1-374D-B157-5D5577763FA4}"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31</a:t>
            </a:fld>
            <a:endParaRPr lang="en-US"/>
          </a:p>
        </p:txBody>
      </p:sp>
      <p:graphicFrame>
        <p:nvGraphicFramePr>
          <p:cNvPr id="5" name="图示 4"/>
          <p:cNvGraphicFramePr/>
          <p:nvPr>
            <p:extLst>
              <p:ext uri="{D42A27DB-BD31-4B8C-83A1-F6EECF244321}">
                <p14:modId xmlns:p14="http://schemas.microsoft.com/office/powerpoint/2010/main" val="3732322621"/>
              </p:ext>
            </p:extLst>
          </p:nvPr>
        </p:nvGraphicFramePr>
        <p:xfrm>
          <a:off x="1360227" y="2742184"/>
          <a:ext cx="681478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2972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050"/>
          <p:cNvSpPr>
            <a:spLocks noGrp="1" noChangeArrowheads="1"/>
          </p:cNvSpPr>
          <p:nvPr>
            <p:ph type="title"/>
          </p:nvPr>
        </p:nvSpPr>
        <p:spPr/>
        <p:txBody>
          <a:bodyPr/>
          <a:lstStyle/>
          <a:p>
            <a:r>
              <a:rPr lang="en-US" altLang="zh-CN"/>
              <a:t> </a:t>
            </a:r>
            <a:r>
              <a:rPr lang="zh-CN" altLang="en-US"/>
              <a:t>文件管理功能</a:t>
            </a:r>
          </a:p>
        </p:txBody>
      </p:sp>
      <p:sp>
        <p:nvSpPr>
          <p:cNvPr id="92163" name="Rectangle 2051"/>
          <p:cNvSpPr>
            <a:spLocks noGrp="1" noChangeArrowheads="1"/>
          </p:cNvSpPr>
          <p:nvPr>
            <p:ph idx="1"/>
          </p:nvPr>
        </p:nvSpPr>
        <p:spPr/>
        <p:txBody>
          <a:bodyPr>
            <a:normAutofit/>
          </a:bodyPr>
          <a:lstStyle/>
          <a:p>
            <a:r>
              <a:rPr lang="zh-CN" altLang="en-US" dirty="0"/>
              <a:t>对用户文件和系统文件进行管理，以方便用户使用，并保证文件的安全性。</a:t>
            </a:r>
          </a:p>
        </p:txBody>
      </p:sp>
      <p:sp>
        <p:nvSpPr>
          <p:cNvPr id="2" name="日期占位符 1"/>
          <p:cNvSpPr>
            <a:spLocks noGrp="1"/>
          </p:cNvSpPr>
          <p:nvPr>
            <p:ph type="dt" sz="half" idx="10"/>
          </p:nvPr>
        </p:nvSpPr>
        <p:spPr/>
        <p:txBody>
          <a:bodyPr/>
          <a:lstStyle/>
          <a:p>
            <a:fld id="{C9D524AD-98C0-074B-9C1A-9301C71A032D}"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32</a:t>
            </a:fld>
            <a:endParaRPr lang="en-US"/>
          </a:p>
        </p:txBody>
      </p:sp>
      <p:graphicFrame>
        <p:nvGraphicFramePr>
          <p:cNvPr id="7" name="图示 6"/>
          <p:cNvGraphicFramePr/>
          <p:nvPr>
            <p:extLst>
              <p:ext uri="{D42A27DB-BD31-4B8C-83A1-F6EECF244321}">
                <p14:modId xmlns:p14="http://schemas.microsoft.com/office/powerpoint/2010/main" val="1464396796"/>
              </p:ext>
            </p:extLst>
          </p:nvPr>
        </p:nvGraphicFramePr>
        <p:xfrm>
          <a:off x="1556982" y="2831151"/>
          <a:ext cx="5717275" cy="3509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5079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050"/>
          <p:cNvSpPr>
            <a:spLocks noGrp="1" noChangeArrowheads="1"/>
          </p:cNvSpPr>
          <p:nvPr>
            <p:ph type="title"/>
          </p:nvPr>
        </p:nvSpPr>
        <p:spPr/>
        <p:txBody>
          <a:bodyPr/>
          <a:lstStyle/>
          <a:p>
            <a:r>
              <a:rPr lang="zh-CN" altLang="en-US" dirty="0"/>
              <a:t>用户接口</a:t>
            </a:r>
            <a:endParaRPr lang="en-US" altLang="zh-CN" dirty="0"/>
          </a:p>
        </p:txBody>
      </p:sp>
      <p:sp>
        <p:nvSpPr>
          <p:cNvPr id="15" name="内容占位符 14"/>
          <p:cNvSpPr>
            <a:spLocks noGrp="1"/>
          </p:cNvSpPr>
          <p:nvPr>
            <p:ph idx="1"/>
          </p:nvPr>
        </p:nvSpPr>
        <p:spPr/>
        <p:txBody>
          <a:bodyPr>
            <a:normAutofit/>
          </a:bodyPr>
          <a:lstStyle/>
          <a:p>
            <a:r>
              <a:rPr lang="en-US" altLang="zh-CN" dirty="0"/>
              <a:t>OS</a:t>
            </a:r>
            <a:r>
              <a:rPr lang="zh-CN" altLang="en-US" dirty="0"/>
              <a:t>提供给用户交互的命令集合</a:t>
            </a:r>
            <a:endParaRPr lang="en-US" altLang="zh-CN" dirty="0"/>
          </a:p>
          <a:p>
            <a:r>
              <a:rPr lang="zh-CN" altLang="en-US" dirty="0"/>
              <a:t>用户操作的方式：</a:t>
            </a:r>
          </a:p>
          <a:p>
            <a:pPr lvl="1"/>
            <a:r>
              <a:rPr lang="zh-CN" altLang="en-US" dirty="0"/>
              <a:t>命令行接口</a:t>
            </a:r>
            <a:r>
              <a:rPr lang="en-US" altLang="zh-CN" dirty="0"/>
              <a:t>CLI</a:t>
            </a:r>
            <a:r>
              <a:rPr lang="zh-CN" altLang="en-US" dirty="0"/>
              <a:t>：</a:t>
            </a:r>
            <a:r>
              <a:rPr lang="en-US" altLang="zh-CN" dirty="0"/>
              <a:t>Command Line Interface</a:t>
            </a:r>
          </a:p>
          <a:p>
            <a:pPr lvl="1"/>
            <a:r>
              <a:rPr lang="zh-CN" altLang="en-US" dirty="0"/>
              <a:t>图形用户接口</a:t>
            </a:r>
            <a:r>
              <a:rPr lang="en-US" altLang="zh-CN" dirty="0"/>
              <a:t>GUI</a:t>
            </a:r>
            <a:r>
              <a:rPr lang="zh-CN" altLang="en-US" dirty="0"/>
              <a:t>：</a:t>
            </a:r>
            <a:r>
              <a:rPr lang="en-US" altLang="zh-CN" dirty="0"/>
              <a:t>Graphic User Interface</a:t>
            </a:r>
            <a:endParaRPr lang="zh-CN" altLang="en-US" dirty="0"/>
          </a:p>
          <a:p>
            <a:r>
              <a:rPr lang="zh-CN" altLang="en-US" dirty="0"/>
              <a:t>应用程序编程接口</a:t>
            </a:r>
            <a:endParaRPr lang="en-US" altLang="zh-CN" dirty="0"/>
          </a:p>
          <a:p>
            <a:pPr lvl="1"/>
            <a:r>
              <a:rPr lang="en-US" altLang="zh-CN" dirty="0"/>
              <a:t>Application Programming Interface, API</a:t>
            </a:r>
          </a:p>
          <a:p>
            <a:pPr lvl="1"/>
            <a:r>
              <a:rPr lang="zh-CN" altLang="en-US" dirty="0"/>
              <a:t>应用软件需要的系统调用</a:t>
            </a:r>
            <a:r>
              <a:rPr lang="zh-CN" altLang="zh-CN" dirty="0"/>
              <a:t>（</a:t>
            </a:r>
            <a:r>
              <a:rPr lang="en-US" altLang="zh-CN" dirty="0"/>
              <a:t>System Call</a:t>
            </a:r>
            <a:r>
              <a:rPr lang="zh-CN" altLang="en-US" dirty="0"/>
              <a:t>）</a:t>
            </a:r>
          </a:p>
          <a:p>
            <a:endParaRPr lang="zh-CN" altLang="en-US" dirty="0"/>
          </a:p>
        </p:txBody>
      </p:sp>
      <p:sp>
        <p:nvSpPr>
          <p:cNvPr id="2" name="日期占位符 1"/>
          <p:cNvSpPr>
            <a:spLocks noGrp="1"/>
          </p:cNvSpPr>
          <p:nvPr>
            <p:ph type="dt" sz="half" idx="10"/>
          </p:nvPr>
        </p:nvSpPr>
        <p:spPr/>
        <p:txBody>
          <a:bodyPr/>
          <a:lstStyle/>
          <a:p>
            <a:fld id="{B27E55B3-3BF7-B54A-B7DB-F8AF1C5B8647}"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33</a:t>
            </a:fld>
            <a:endParaRPr lang="en-US"/>
          </a:p>
        </p:txBody>
      </p:sp>
    </p:spTree>
    <p:extLst>
      <p:ext uri="{BB962C8B-B14F-4D97-AF65-F5344CB8AC3E}">
        <p14:creationId xmlns:p14="http://schemas.microsoft.com/office/powerpoint/2010/main" val="81065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zh-CN" altLang="en-US" dirty="0"/>
              <a:t>操作系统的形成与发展</a:t>
            </a:r>
          </a:p>
        </p:txBody>
      </p:sp>
      <p:sp>
        <p:nvSpPr>
          <p:cNvPr id="11267" name="Rectangle 3"/>
          <p:cNvSpPr>
            <a:spLocks noGrp="1" noChangeArrowheads="1"/>
          </p:cNvSpPr>
          <p:nvPr>
            <p:ph idx="1"/>
          </p:nvPr>
        </p:nvSpPr>
        <p:spPr/>
        <p:txBody>
          <a:bodyPr>
            <a:normAutofit/>
          </a:bodyPr>
          <a:lstStyle/>
          <a:p>
            <a:r>
              <a:rPr lang="zh-CN" altLang="en-US" dirty="0"/>
              <a:t>操作系统能够不断发展，其原因</a:t>
            </a:r>
          </a:p>
          <a:p>
            <a:pPr lvl="1"/>
            <a:r>
              <a:rPr lang="zh-CN" altLang="en-US" dirty="0"/>
              <a:t>硬件升级和新型硬件的出现</a:t>
            </a:r>
          </a:p>
          <a:p>
            <a:pPr lvl="2"/>
            <a:r>
              <a:rPr lang="zh-CN" altLang="en-US" dirty="0"/>
              <a:t>系统设计的平衡（</a:t>
            </a:r>
            <a:r>
              <a:rPr lang="en-US" altLang="zh-CN" dirty="0"/>
              <a:t>trade-off</a:t>
            </a:r>
            <a:r>
              <a:rPr lang="zh-CN" altLang="en-US" dirty="0"/>
              <a:t>）随着技术变化而变化</a:t>
            </a:r>
            <a:endParaRPr lang="en-US" altLang="zh-CN" dirty="0"/>
          </a:p>
          <a:p>
            <a:pPr lvl="1"/>
            <a:r>
              <a:rPr lang="zh-CN" altLang="en-US" dirty="0"/>
              <a:t>新的用户需求</a:t>
            </a:r>
          </a:p>
          <a:p>
            <a:pPr lvl="1"/>
            <a:endParaRPr lang="en-US" altLang="zh-CN" dirty="0"/>
          </a:p>
        </p:txBody>
      </p:sp>
      <p:sp>
        <p:nvSpPr>
          <p:cNvPr id="2" name="日期占位符 1"/>
          <p:cNvSpPr>
            <a:spLocks noGrp="1"/>
          </p:cNvSpPr>
          <p:nvPr>
            <p:ph type="dt" sz="half" idx="10"/>
          </p:nvPr>
        </p:nvSpPr>
        <p:spPr/>
        <p:txBody>
          <a:bodyPr/>
          <a:lstStyle/>
          <a:p>
            <a:fld id="{BC63C16E-DDF3-BA40-9A9B-3BA358CC4AAB}"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34</a:t>
            </a:fld>
            <a:endParaRPr lang="en-US"/>
          </a:p>
        </p:txBody>
      </p:sp>
      <p:graphicFrame>
        <p:nvGraphicFramePr>
          <p:cNvPr id="10" name="表格 9"/>
          <p:cNvGraphicFramePr>
            <a:graphicFrameLocks noGrp="1"/>
          </p:cNvGraphicFramePr>
          <p:nvPr>
            <p:extLst>
              <p:ext uri="{D42A27DB-BD31-4B8C-83A1-F6EECF244321}">
                <p14:modId xmlns:p14="http://schemas.microsoft.com/office/powerpoint/2010/main" val="2840620136"/>
              </p:ext>
            </p:extLst>
          </p:nvPr>
        </p:nvGraphicFramePr>
        <p:xfrm>
          <a:off x="3200398" y="3881120"/>
          <a:ext cx="5715003" cy="2595880"/>
        </p:xfrm>
        <a:graphic>
          <a:graphicData uri="http://schemas.openxmlformats.org/drawingml/2006/table">
            <a:tbl>
              <a:tblPr firstRow="1" bandRow="1">
                <a:tableStyleId>{5C22544A-7EE6-4342-B048-85BDC9FD1C3A}</a:tableStyleId>
              </a:tblPr>
              <a:tblGrid>
                <a:gridCol w="1718443">
                  <a:extLst>
                    <a:ext uri="{9D8B030D-6E8A-4147-A177-3AD203B41FA5}">
                      <a16:colId xmlns:a16="http://schemas.microsoft.com/office/drawing/2014/main" val="20000"/>
                    </a:ext>
                  </a:extLst>
                </a:gridCol>
                <a:gridCol w="1340069">
                  <a:extLst>
                    <a:ext uri="{9D8B030D-6E8A-4147-A177-3AD203B41FA5}">
                      <a16:colId xmlns:a16="http://schemas.microsoft.com/office/drawing/2014/main" val="20001"/>
                    </a:ext>
                  </a:extLst>
                </a:gridCol>
                <a:gridCol w="1245476">
                  <a:extLst>
                    <a:ext uri="{9D8B030D-6E8A-4147-A177-3AD203B41FA5}">
                      <a16:colId xmlns:a16="http://schemas.microsoft.com/office/drawing/2014/main" val="20002"/>
                    </a:ext>
                  </a:extLst>
                </a:gridCol>
                <a:gridCol w="1411015">
                  <a:extLst>
                    <a:ext uri="{9D8B030D-6E8A-4147-A177-3AD203B41FA5}">
                      <a16:colId xmlns:a16="http://schemas.microsoft.com/office/drawing/2014/main" val="20003"/>
                    </a:ext>
                  </a:extLst>
                </a:gridCol>
              </a:tblGrid>
              <a:tr h="370840">
                <a:tc>
                  <a:txBody>
                    <a:bodyPr/>
                    <a:lstStyle/>
                    <a:p>
                      <a:endParaRPr lang="zh-CN" altLang="en-US" dirty="0"/>
                    </a:p>
                  </a:txBody>
                  <a:tcPr/>
                </a:tc>
                <a:tc>
                  <a:txBody>
                    <a:bodyPr/>
                    <a:lstStyle/>
                    <a:p>
                      <a:r>
                        <a:rPr lang="en-US" altLang="zh-CN" dirty="0"/>
                        <a:t>1981</a:t>
                      </a:r>
                      <a:endParaRPr lang="zh-CN" altLang="en-US" dirty="0"/>
                    </a:p>
                  </a:txBody>
                  <a:tcPr/>
                </a:tc>
                <a:tc>
                  <a:txBody>
                    <a:bodyPr/>
                    <a:lstStyle/>
                    <a:p>
                      <a:r>
                        <a:rPr lang="en-US" altLang="zh-CN" dirty="0"/>
                        <a:t>2017</a:t>
                      </a:r>
                      <a:endParaRPr lang="zh-CN" altLang="en-US" dirty="0"/>
                    </a:p>
                  </a:txBody>
                  <a:tcPr/>
                </a:tc>
                <a:tc>
                  <a:txBody>
                    <a:bodyPr/>
                    <a:lstStyle/>
                    <a:p>
                      <a:r>
                        <a:rPr lang="zh-CN" altLang="en-US" dirty="0"/>
                        <a:t>比例</a:t>
                      </a:r>
                    </a:p>
                  </a:txBody>
                  <a:tcPr/>
                </a:tc>
                <a:extLst>
                  <a:ext uri="{0D108BD9-81ED-4DB2-BD59-A6C34878D82A}">
                    <a16:rowId xmlns:a16="http://schemas.microsoft.com/office/drawing/2014/main" val="10000"/>
                  </a:ext>
                </a:extLst>
              </a:tr>
              <a:tr h="370840">
                <a:tc>
                  <a:txBody>
                    <a:bodyPr/>
                    <a:lstStyle/>
                    <a:p>
                      <a:r>
                        <a:rPr lang="en-US" altLang="zh-CN" dirty="0"/>
                        <a:t>MIPS</a:t>
                      </a:r>
                      <a:endParaRPr lang="zh-CN" altLang="en-US" dirty="0"/>
                    </a:p>
                  </a:txBody>
                  <a:tcPr/>
                </a:tc>
                <a:tc>
                  <a:txBody>
                    <a:bodyPr/>
                    <a:lstStyle/>
                    <a:p>
                      <a:r>
                        <a:rPr lang="en-US" altLang="zh-CN" dirty="0"/>
                        <a:t>1</a:t>
                      </a:r>
                      <a:endParaRPr lang="zh-CN" altLang="en-US" dirty="0"/>
                    </a:p>
                  </a:txBody>
                  <a:tcPr/>
                </a:tc>
                <a:tc>
                  <a:txBody>
                    <a:bodyPr/>
                    <a:lstStyle/>
                    <a:p>
                      <a:r>
                        <a:rPr lang="en-US" altLang="zh-CN" dirty="0"/>
                        <a:t>317,900</a:t>
                      </a:r>
                      <a:endParaRPr lang="zh-CN" altLang="en-US" dirty="0"/>
                    </a:p>
                  </a:txBody>
                  <a:tcPr/>
                </a:tc>
                <a:tc>
                  <a:txBody>
                    <a:bodyPr/>
                    <a:lstStyle/>
                    <a:p>
                      <a:r>
                        <a:rPr lang="en-US" altLang="zh-CN" dirty="0"/>
                        <a:t>317,900</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DRAM</a:t>
                      </a:r>
                      <a:endParaRPr lang="zh-CN" altLang="en-US" dirty="0"/>
                    </a:p>
                  </a:txBody>
                  <a:tcPr/>
                </a:tc>
                <a:tc>
                  <a:txBody>
                    <a:bodyPr/>
                    <a:lstStyle/>
                    <a:p>
                      <a:r>
                        <a:rPr lang="en-US" altLang="zh-CN" dirty="0"/>
                        <a:t>128KB</a:t>
                      </a:r>
                      <a:endParaRPr lang="zh-CN" altLang="en-US" dirty="0"/>
                    </a:p>
                  </a:txBody>
                  <a:tcPr/>
                </a:tc>
                <a:tc>
                  <a:txBody>
                    <a:bodyPr/>
                    <a:lstStyle/>
                    <a:p>
                      <a:r>
                        <a:rPr lang="en-US" altLang="zh-CN" dirty="0"/>
                        <a:t>8GB</a:t>
                      </a:r>
                      <a:endParaRPr lang="zh-CN" altLang="en-US" dirty="0"/>
                    </a:p>
                  </a:txBody>
                  <a:tcPr/>
                </a:tc>
                <a:tc>
                  <a:txBody>
                    <a:bodyPr/>
                    <a:lstStyle/>
                    <a:p>
                      <a:r>
                        <a:rPr lang="en-US" altLang="zh-CN" dirty="0"/>
                        <a:t>400,000</a:t>
                      </a:r>
                      <a:endParaRPr lang="zh-CN" altLang="en-US" dirty="0"/>
                    </a:p>
                  </a:txBody>
                  <a:tcPr/>
                </a:tc>
                <a:extLst>
                  <a:ext uri="{0D108BD9-81ED-4DB2-BD59-A6C34878D82A}">
                    <a16:rowId xmlns:a16="http://schemas.microsoft.com/office/drawing/2014/main" val="10002"/>
                  </a:ext>
                </a:extLst>
              </a:tr>
              <a:tr h="370840">
                <a:tc>
                  <a:txBody>
                    <a:bodyPr/>
                    <a:lstStyle/>
                    <a:p>
                      <a:r>
                        <a:rPr lang="zh-CN" altLang="en-US" dirty="0"/>
                        <a:t>磁盘</a:t>
                      </a:r>
                    </a:p>
                  </a:txBody>
                  <a:tcPr/>
                </a:tc>
                <a:tc>
                  <a:txBody>
                    <a:bodyPr/>
                    <a:lstStyle/>
                    <a:p>
                      <a:r>
                        <a:rPr lang="en-US" altLang="zh-CN" dirty="0"/>
                        <a:t>10MB</a:t>
                      </a:r>
                      <a:endParaRPr lang="zh-CN" altLang="en-US" dirty="0"/>
                    </a:p>
                  </a:txBody>
                  <a:tcPr/>
                </a:tc>
                <a:tc>
                  <a:txBody>
                    <a:bodyPr/>
                    <a:lstStyle/>
                    <a:p>
                      <a:r>
                        <a:rPr lang="en-US" altLang="zh-CN" dirty="0"/>
                        <a:t>500GB</a:t>
                      </a:r>
                      <a:endParaRPr lang="zh-CN" altLang="en-US" dirty="0"/>
                    </a:p>
                  </a:txBody>
                  <a:tcPr/>
                </a:tc>
                <a:tc>
                  <a:txBody>
                    <a:bodyPr/>
                    <a:lstStyle/>
                    <a:p>
                      <a:r>
                        <a:rPr lang="en-US" altLang="zh-CN" dirty="0"/>
                        <a:t>51,200</a:t>
                      </a:r>
                      <a:endParaRPr lang="zh-CN" altLang="en-US" dirty="0"/>
                    </a:p>
                  </a:txBody>
                  <a:tcPr/>
                </a:tc>
                <a:extLst>
                  <a:ext uri="{0D108BD9-81ED-4DB2-BD59-A6C34878D82A}">
                    <a16:rowId xmlns:a16="http://schemas.microsoft.com/office/drawing/2014/main" val="10003"/>
                  </a:ext>
                </a:extLst>
              </a:tr>
              <a:tr h="370840">
                <a:tc>
                  <a:txBody>
                    <a:bodyPr/>
                    <a:lstStyle/>
                    <a:p>
                      <a:r>
                        <a:rPr lang="zh-CN" altLang="en-US" dirty="0"/>
                        <a:t>网络带宽</a:t>
                      </a:r>
                    </a:p>
                  </a:txBody>
                  <a:tcPr/>
                </a:tc>
                <a:tc>
                  <a:txBody>
                    <a:bodyPr/>
                    <a:lstStyle/>
                    <a:p>
                      <a:r>
                        <a:rPr lang="en-US" altLang="zh-CN" dirty="0"/>
                        <a:t>9.6Kb/s</a:t>
                      </a:r>
                      <a:endParaRPr lang="zh-CN" altLang="en-US" dirty="0"/>
                    </a:p>
                  </a:txBody>
                  <a:tcPr/>
                </a:tc>
                <a:tc>
                  <a:txBody>
                    <a:bodyPr/>
                    <a:lstStyle/>
                    <a:p>
                      <a:r>
                        <a:rPr lang="en-US" altLang="zh-CN" dirty="0"/>
                        <a:t>1Gb/s</a:t>
                      </a:r>
                      <a:endParaRPr lang="zh-CN" altLang="en-US" dirty="0"/>
                    </a:p>
                  </a:txBody>
                  <a:tcPr/>
                </a:tc>
                <a:tc>
                  <a:txBody>
                    <a:bodyPr/>
                    <a:lstStyle/>
                    <a:p>
                      <a:r>
                        <a:rPr lang="en-US" altLang="zh-CN" dirty="0"/>
                        <a:t>100,000</a:t>
                      </a:r>
                      <a:endParaRPr lang="zh-CN" altLang="en-US" dirty="0"/>
                    </a:p>
                  </a:txBody>
                  <a:tcPr/>
                </a:tc>
                <a:extLst>
                  <a:ext uri="{0D108BD9-81ED-4DB2-BD59-A6C34878D82A}">
                    <a16:rowId xmlns:a16="http://schemas.microsoft.com/office/drawing/2014/main" val="10004"/>
                  </a:ext>
                </a:extLst>
              </a:tr>
              <a:tr h="370840">
                <a:tc>
                  <a:txBody>
                    <a:bodyPr/>
                    <a:lstStyle/>
                    <a:p>
                      <a:r>
                        <a:rPr lang="zh-CN" altLang="en-US" dirty="0"/>
                        <a:t>地址空间</a:t>
                      </a:r>
                    </a:p>
                  </a:txBody>
                  <a:tcPr/>
                </a:tc>
                <a:tc>
                  <a:txBody>
                    <a:bodyPr/>
                    <a:lstStyle/>
                    <a:p>
                      <a:r>
                        <a:rPr lang="en-US" altLang="zh-CN" dirty="0"/>
                        <a:t>16</a:t>
                      </a:r>
                      <a:r>
                        <a:rPr lang="zh-CN" altLang="en-US" dirty="0"/>
                        <a:t>位</a:t>
                      </a:r>
                    </a:p>
                  </a:txBody>
                  <a:tcPr/>
                </a:tc>
                <a:tc>
                  <a:txBody>
                    <a:bodyPr/>
                    <a:lstStyle/>
                    <a:p>
                      <a:r>
                        <a:rPr lang="en-US" altLang="zh-CN" dirty="0"/>
                        <a:t>64</a:t>
                      </a:r>
                      <a:r>
                        <a:rPr lang="zh-CN" altLang="en-US" dirty="0"/>
                        <a:t>位</a:t>
                      </a:r>
                    </a:p>
                  </a:txBody>
                  <a:tcPr/>
                </a:tc>
                <a:tc>
                  <a:txBody>
                    <a:bodyPr/>
                    <a:lstStyle/>
                    <a:p>
                      <a:r>
                        <a:rPr lang="en-US" altLang="zh-CN" dirty="0"/>
                        <a:t>2</a:t>
                      </a:r>
                      <a:r>
                        <a:rPr lang="en-US" altLang="zh-CN" baseline="30000" dirty="0"/>
                        <a:t>48</a:t>
                      </a:r>
                      <a:endParaRPr lang="zh-CN" altLang="en-US" baseline="30000" dirty="0"/>
                    </a:p>
                  </a:txBody>
                  <a:tcPr/>
                </a:tc>
                <a:extLst>
                  <a:ext uri="{0D108BD9-81ED-4DB2-BD59-A6C34878D82A}">
                    <a16:rowId xmlns:a16="http://schemas.microsoft.com/office/drawing/2014/main" val="10005"/>
                  </a:ext>
                </a:extLst>
              </a:tr>
              <a:tr h="370840">
                <a:tc>
                  <a:txBody>
                    <a:bodyPr/>
                    <a:lstStyle/>
                    <a:p>
                      <a:r>
                        <a:rPr lang="zh-CN" altLang="en-US" dirty="0"/>
                        <a:t>每电脑用户数</a:t>
                      </a:r>
                    </a:p>
                  </a:txBody>
                  <a:tcPr/>
                </a:tc>
                <a:tc>
                  <a:txBody>
                    <a:bodyPr/>
                    <a:lstStyle/>
                    <a:p>
                      <a:r>
                        <a:rPr lang="en-US" altLang="zh-CN" dirty="0"/>
                        <a:t>100</a:t>
                      </a:r>
                      <a:endParaRPr lang="zh-CN" altLang="en-US" dirty="0"/>
                    </a:p>
                  </a:txBody>
                  <a:tcPr/>
                </a:tc>
                <a:tc>
                  <a:txBody>
                    <a:bodyPr/>
                    <a:lstStyle/>
                    <a:p>
                      <a:r>
                        <a:rPr lang="en-US" altLang="zh-CN" dirty="0"/>
                        <a:t>&lt;1</a:t>
                      </a:r>
                      <a:endParaRPr lang="zh-CN" altLang="en-US" dirty="0"/>
                    </a:p>
                  </a:txBody>
                  <a:tcPr/>
                </a:tc>
                <a:tc>
                  <a:txBody>
                    <a:bodyPr/>
                    <a:lstStyle/>
                    <a:p>
                      <a:r>
                        <a:rPr lang="en-US" altLang="zh-CN" dirty="0"/>
                        <a:t>100</a:t>
                      </a:r>
                      <a:endParaRPr lang="zh-CN" alt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45809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zh-CN" altLang="en-US" dirty="0"/>
              <a:t>摩尔定律：</a:t>
            </a:r>
            <a:r>
              <a:rPr lang="en-US" altLang="zh-CN" dirty="0"/>
              <a:t>CPU</a:t>
            </a:r>
            <a:r>
              <a:rPr lang="zh-CN" altLang="en-US" dirty="0"/>
              <a:t>性能</a:t>
            </a:r>
            <a:endParaRPr lang="en-US" altLang="zh-CN" dirty="0"/>
          </a:p>
        </p:txBody>
      </p:sp>
      <p:sp>
        <p:nvSpPr>
          <p:cNvPr id="6151" name="日期占位符 1"/>
          <p:cNvSpPr>
            <a:spLocks noGrp="1"/>
          </p:cNvSpPr>
          <p:nvPr>
            <p:ph type="dt" sz="half" idx="10"/>
          </p:nvPr>
        </p:nvSpPr>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F9379C84-D3C7-0D48-9FA6-5F7169AA9D05}" type="datetime1">
              <a:rPr lang="zh-CN" altLang="en-US" smtClean="0"/>
              <a:t>2020/9/8</a:t>
            </a:fld>
            <a:endParaRPr lang="en-US" altLang="zh-CN"/>
          </a:p>
        </p:txBody>
      </p:sp>
      <p:sp>
        <p:nvSpPr>
          <p:cNvPr id="6148" name="Slide Number Placeholder 3"/>
          <p:cNvSpPr>
            <a:spLocks noGrp="1"/>
          </p:cNvSpPr>
          <p:nvPr>
            <p:ph type="sldNum" sz="quarter" idx="12"/>
          </p:nvPr>
        </p:nvSpPr>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C332A121-6DA1-484D-B114-BA404A9A89C7}" type="slidenum">
              <a:rPr lang="zh-CN" altLang="en-US" smtClean="0"/>
              <a:pPr/>
              <a:t>35</a:t>
            </a:fld>
            <a:endParaRPr lang="en-US" altLang="zh-CN"/>
          </a:p>
        </p:txBody>
      </p:sp>
      <p:pic>
        <p:nvPicPr>
          <p:cNvPr id="6149"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7200" y="1676400"/>
            <a:ext cx="8186738" cy="441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2438400" y="6152864"/>
            <a:ext cx="6623050" cy="307975"/>
          </a:xfrm>
          <a:prstGeom prst="rect">
            <a:avLst/>
          </a:prstGeom>
          <a:noFill/>
        </p:spPr>
        <p:txBody>
          <a:bodyPr>
            <a:spAutoFit/>
          </a:bodyPr>
          <a:lstStyle/>
          <a:p>
            <a:pPr>
              <a:defRPr/>
            </a:pPr>
            <a:r>
              <a:rPr lang="en-US" sz="1400" dirty="0">
                <a:solidFill>
                  <a:schemeClr val="bg1">
                    <a:lumMod val="50000"/>
                  </a:schemeClr>
                </a:solidFill>
                <a:latin typeface="Arial" charset="0"/>
                <a:cs typeface="Arial" charset="0"/>
              </a:rPr>
              <a:t>From “Computer Architecture: A Quantitative Approach”, 4th edition, 2007</a:t>
            </a:r>
          </a:p>
        </p:txBody>
      </p:sp>
      <p:sp>
        <p:nvSpPr>
          <p:cNvPr id="7" name="页脚占位符 6"/>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Tree>
    <p:extLst>
      <p:ext uri="{BB962C8B-B14F-4D97-AF65-F5344CB8AC3E}">
        <p14:creationId xmlns:p14="http://schemas.microsoft.com/office/powerpoint/2010/main" val="3674521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物理距离</a:t>
            </a:r>
          </a:p>
        </p:txBody>
      </p:sp>
      <p:sp>
        <p:nvSpPr>
          <p:cNvPr id="7171" name="Rectangle 3"/>
          <p:cNvSpPr>
            <a:spLocks noGrp="1" noChangeArrowheads="1"/>
          </p:cNvSpPr>
          <p:nvPr>
            <p:ph type="body" idx="1"/>
          </p:nvPr>
        </p:nvSpPr>
        <p:spPr/>
        <p:txBody>
          <a:bodyPr/>
          <a:lstStyle/>
          <a:p>
            <a:r>
              <a:rPr lang="zh-CN" altLang="en-US" dirty="0"/>
              <a:t>开发</a:t>
            </a:r>
            <a:r>
              <a:rPr lang="en-US" altLang="zh-CN" dirty="0"/>
              <a:t>1 </a:t>
            </a:r>
            <a:r>
              <a:rPr lang="en-US" altLang="zh-CN" dirty="0" err="1"/>
              <a:t>Tflop</a:t>
            </a:r>
            <a:r>
              <a:rPr lang="en-US" altLang="zh-CN" dirty="0"/>
              <a:t>/s</a:t>
            </a:r>
            <a:r>
              <a:rPr lang="zh-CN" altLang="en-US" dirty="0"/>
              <a:t>的计算机</a:t>
            </a:r>
            <a:endParaRPr lang="en-US" altLang="zh-CN" dirty="0"/>
          </a:p>
          <a:p>
            <a:pPr lvl="1"/>
            <a:r>
              <a:rPr lang="en-US" altLang="zh-CN" dirty="0"/>
              <a:t>r</a:t>
            </a:r>
            <a:r>
              <a:rPr lang="zh-CN" altLang="en-US" dirty="0"/>
              <a:t>：内存</a:t>
            </a:r>
            <a:r>
              <a:rPr lang="en-US" altLang="zh-CN" dirty="0">
                <a:sym typeface="Wingdings" pitchFamily="2" charset="2"/>
              </a:rPr>
              <a:t>CPU</a:t>
            </a:r>
            <a:r>
              <a:rPr lang="zh-CN" altLang="en-US" dirty="0">
                <a:sym typeface="Wingdings" pitchFamily="2" charset="2"/>
              </a:rPr>
              <a:t>数据传输距离</a:t>
            </a:r>
            <a:endParaRPr lang="en-US" altLang="zh-CN" dirty="0"/>
          </a:p>
          <a:p>
            <a:pPr lvl="1"/>
            <a:r>
              <a:rPr lang="zh-CN" altLang="en-US" dirty="0"/>
              <a:t>每周期取</a:t>
            </a:r>
            <a:r>
              <a:rPr lang="en-US" altLang="zh-CN" dirty="0"/>
              <a:t>1</a:t>
            </a:r>
            <a:r>
              <a:rPr lang="zh-CN" altLang="en-US" dirty="0"/>
              <a:t>个单位数据</a:t>
            </a:r>
            <a:r>
              <a:rPr lang="en-US" altLang="zh-CN" dirty="0">
                <a:sym typeface="Wingdings" pitchFamily="2" charset="2"/>
              </a:rPr>
              <a:t>1s</a:t>
            </a:r>
            <a:r>
              <a:rPr lang="zh-CN" altLang="en-US" dirty="0">
                <a:sym typeface="Wingdings" pitchFamily="2" charset="2"/>
              </a:rPr>
              <a:t>取</a:t>
            </a:r>
            <a:r>
              <a:rPr lang="en-US" altLang="zh-CN" dirty="0">
                <a:sym typeface="Wingdings" pitchFamily="2" charset="2"/>
              </a:rPr>
              <a:t>10</a:t>
            </a:r>
            <a:r>
              <a:rPr lang="en-US" altLang="zh-CN" baseline="30000" dirty="0">
                <a:sym typeface="Wingdings" pitchFamily="2" charset="2"/>
              </a:rPr>
              <a:t>12</a:t>
            </a:r>
            <a:r>
              <a:rPr lang="zh-CN" altLang="en-US" dirty="0">
                <a:sym typeface="Wingdings" pitchFamily="2" charset="2"/>
              </a:rPr>
              <a:t>次</a:t>
            </a:r>
            <a:endParaRPr lang="en-US" altLang="zh-CN" dirty="0">
              <a:sym typeface="Wingdings" pitchFamily="2" charset="2"/>
            </a:endParaRPr>
          </a:p>
          <a:p>
            <a:pPr lvl="1"/>
            <a:r>
              <a:rPr lang="en-US" altLang="zh-CN" dirty="0"/>
              <a:t>c = 3x10</a:t>
            </a:r>
            <a:r>
              <a:rPr lang="en-US" altLang="zh-CN" baseline="30000" dirty="0"/>
              <a:t>8</a:t>
            </a:r>
            <a:r>
              <a:rPr lang="en-US" altLang="zh-CN" dirty="0"/>
              <a:t> m/s</a:t>
            </a:r>
          </a:p>
          <a:p>
            <a:pPr lvl="1"/>
            <a:r>
              <a:rPr lang="en-US" altLang="zh-CN" dirty="0"/>
              <a:t>r &lt; c/10</a:t>
            </a:r>
            <a:r>
              <a:rPr lang="en-US" altLang="zh-CN" baseline="30000" dirty="0"/>
              <a:t>12</a:t>
            </a:r>
            <a:r>
              <a:rPr lang="en-US" altLang="zh-CN" dirty="0"/>
              <a:t> = 0.3 mm</a:t>
            </a:r>
          </a:p>
        </p:txBody>
      </p:sp>
      <p:sp>
        <p:nvSpPr>
          <p:cNvPr id="7172" name="日期占位符 1"/>
          <p:cNvSpPr>
            <a:spLocks noGrp="1"/>
          </p:cNvSpPr>
          <p:nvPr>
            <p:ph type="dt" sz="quarter" idx="10"/>
          </p:nvPr>
        </p:nvSpPr>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3EA49B10-FE1E-1E4F-88B3-EC241AA23CC5}" type="datetime1">
              <a:rPr lang="zh-CN" altLang="en-US" smtClean="0"/>
              <a:t>2020/9/8</a:t>
            </a:fld>
            <a:endParaRPr lang="en-US" altLang="zh-CN"/>
          </a:p>
        </p:txBody>
      </p:sp>
      <p:sp>
        <p:nvSpPr>
          <p:cNvPr id="7173" name="灯片编号占位符 1"/>
          <p:cNvSpPr>
            <a:spLocks noGrp="1"/>
          </p:cNvSpPr>
          <p:nvPr>
            <p:ph type="sldNum" sz="quarter" idx="12"/>
          </p:nvPr>
        </p:nvSpPr>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6C5915E6-E851-4174-840B-FF70A0B8BB40}" type="slidenum">
              <a:rPr lang="zh-CN" altLang="en-US" smtClean="0"/>
              <a:pPr/>
              <a:t>36</a:t>
            </a:fld>
            <a:endParaRPr lang="en-US" altLang="zh-CN"/>
          </a:p>
        </p:txBody>
      </p:sp>
      <p:grpSp>
        <p:nvGrpSpPr>
          <p:cNvPr id="8" name="组合 7"/>
          <p:cNvGrpSpPr/>
          <p:nvPr/>
        </p:nvGrpSpPr>
        <p:grpSpPr>
          <a:xfrm>
            <a:off x="3468237" y="5202852"/>
            <a:ext cx="1800006" cy="369332"/>
            <a:chOff x="3468237" y="5202852"/>
            <a:chExt cx="1800006" cy="369332"/>
          </a:xfrm>
        </p:grpSpPr>
        <p:sp>
          <p:nvSpPr>
            <p:cNvPr id="7175" name="Line 5"/>
            <p:cNvSpPr>
              <a:spLocks noChangeShapeType="1"/>
            </p:cNvSpPr>
            <p:nvPr/>
          </p:nvSpPr>
          <p:spPr bwMode="auto">
            <a:xfrm flipV="1">
              <a:off x="3468237" y="5540989"/>
              <a:ext cx="1800006" cy="0"/>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txBody>
            <a:bodyPr wrap="none" anchor="ctr"/>
            <a:lstStyle/>
            <a:p>
              <a:endParaRPr lang="zh-CN" altLang="en-US"/>
            </a:p>
          </p:txBody>
        </p:sp>
        <p:sp>
          <p:nvSpPr>
            <p:cNvPr id="7176" name="Text Box 6"/>
            <p:cNvSpPr txBox="1">
              <a:spLocks noChangeArrowheads="1"/>
            </p:cNvSpPr>
            <p:nvPr/>
          </p:nvSpPr>
          <p:spPr bwMode="auto">
            <a:xfrm>
              <a:off x="3729271" y="5202852"/>
              <a:ext cx="153897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spcBef>
                  <a:spcPct val="50000"/>
                </a:spcBef>
              </a:pPr>
              <a:r>
                <a:rPr lang="en-US" altLang="zh-CN" dirty="0">
                  <a:ea typeface="宋体" pitchFamily="2" charset="-122"/>
                </a:rPr>
                <a:t>r &lt; 0.3 mm</a:t>
              </a:r>
            </a:p>
          </p:txBody>
        </p:sp>
      </p:grpSp>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13363" y="4518700"/>
            <a:ext cx="1754874" cy="1754874"/>
          </a:xfrm>
          <a:prstGeom prst="rect">
            <a:avLst/>
          </a:prstGeom>
        </p:spPr>
      </p:pic>
      <p:pic>
        <p:nvPicPr>
          <p:cNvPr id="7" name="图片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68243" y="4691492"/>
            <a:ext cx="1877763" cy="1409290"/>
          </a:xfrm>
          <a:prstGeom prst="rect">
            <a:avLst/>
          </a:prstGeom>
        </p:spPr>
      </p:pic>
      <p:sp>
        <p:nvSpPr>
          <p:cNvPr id="9" name="页脚占位符 8"/>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Tree>
    <p:extLst>
      <p:ext uri="{BB962C8B-B14F-4D97-AF65-F5344CB8AC3E}">
        <p14:creationId xmlns:p14="http://schemas.microsoft.com/office/powerpoint/2010/main" val="67999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p:nvPr>
        </p:nvSpPr>
        <p:spPr/>
        <p:txBody>
          <a:bodyPr/>
          <a:lstStyle/>
          <a:p>
            <a:r>
              <a:rPr lang="zh-CN" altLang="en-US"/>
              <a:t>功耗</a:t>
            </a:r>
            <a:endParaRPr lang="zh-CN" altLang="en-US" dirty="0"/>
          </a:p>
        </p:txBody>
      </p:sp>
      <p:sp>
        <p:nvSpPr>
          <p:cNvPr id="8231" name="日期占位符 1"/>
          <p:cNvSpPr>
            <a:spLocks noGrp="1"/>
          </p:cNvSpPr>
          <p:nvPr>
            <p:ph type="dt" sz="quarter" idx="10"/>
          </p:nvPr>
        </p:nvSpPr>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B9DE9A13-E503-7B40-8153-DD00A9F22E8B}" type="datetime1">
              <a:rPr lang="zh-CN" altLang="en-US" smtClean="0"/>
              <a:t>2020/9/8</a:t>
            </a:fld>
            <a:endParaRPr lang="en-US" altLang="zh-CN"/>
          </a:p>
        </p:txBody>
      </p:sp>
      <p:sp>
        <p:nvSpPr>
          <p:cNvPr id="8232" name="灯片编号占位符 1"/>
          <p:cNvSpPr>
            <a:spLocks noGrp="1"/>
          </p:cNvSpPr>
          <p:nvPr>
            <p:ph type="sldNum" sz="quarter" idx="12"/>
          </p:nvPr>
        </p:nvSpPr>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9277C85A-A0A7-4AE7-B9E7-8677902C0DA4}" type="slidenum">
              <a:rPr lang="zh-CN" altLang="en-US" smtClean="0"/>
              <a:pPr/>
              <a:t>37</a:t>
            </a:fld>
            <a:endParaRPr lang="en-US" altLang="zh-CN"/>
          </a:p>
        </p:txBody>
      </p:sp>
      <p:sp>
        <p:nvSpPr>
          <p:cNvPr id="7171" name="Text Box 4"/>
          <p:cNvSpPr txBox="1">
            <a:spLocks noChangeArrowheads="1"/>
          </p:cNvSpPr>
          <p:nvPr/>
        </p:nvSpPr>
        <p:spPr bwMode="auto">
          <a:xfrm>
            <a:off x="4359959" y="5864225"/>
            <a:ext cx="64633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defRPr/>
            </a:pPr>
            <a:r>
              <a:rPr lang="zh-CN" altLang="en-US" dirty="0">
                <a:latin typeface="+mn-ea"/>
                <a:cs typeface="ヒラギノ角ゴ Pro W3"/>
              </a:rPr>
              <a:t>频率</a:t>
            </a:r>
            <a:endParaRPr lang="en-US" altLang="zh-CN" dirty="0">
              <a:latin typeface="+mn-ea"/>
              <a:cs typeface="ヒラギノ角ゴ Pro W3"/>
            </a:endParaRPr>
          </a:p>
        </p:txBody>
      </p:sp>
      <p:sp>
        <p:nvSpPr>
          <p:cNvPr id="8196" name="Line 5"/>
          <p:cNvSpPr>
            <a:spLocks noChangeShapeType="1"/>
          </p:cNvSpPr>
          <p:nvPr/>
        </p:nvSpPr>
        <p:spPr bwMode="auto">
          <a:xfrm flipV="1">
            <a:off x="2319338" y="2457450"/>
            <a:ext cx="4826000" cy="280670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197" name="Rectangle 6"/>
          <p:cNvSpPr>
            <a:spLocks noChangeArrowheads="1"/>
          </p:cNvSpPr>
          <p:nvPr/>
        </p:nvSpPr>
        <p:spPr bwMode="auto">
          <a:xfrm>
            <a:off x="2078038" y="2114550"/>
            <a:ext cx="5105400" cy="3276600"/>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zh-CN" altLang="en-US">
              <a:ea typeface="宋体" pitchFamily="2" charset="-122"/>
            </a:endParaRPr>
          </a:p>
        </p:txBody>
      </p:sp>
      <p:sp>
        <p:nvSpPr>
          <p:cNvPr id="8198" name="Line 7"/>
          <p:cNvSpPr>
            <a:spLocks noChangeShapeType="1"/>
          </p:cNvSpPr>
          <p:nvPr/>
        </p:nvSpPr>
        <p:spPr bwMode="auto">
          <a:xfrm>
            <a:off x="2078038" y="3219450"/>
            <a:ext cx="5105400"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199" name="Line 8"/>
          <p:cNvSpPr>
            <a:spLocks noChangeShapeType="1"/>
          </p:cNvSpPr>
          <p:nvPr/>
        </p:nvSpPr>
        <p:spPr bwMode="auto">
          <a:xfrm>
            <a:off x="2078038" y="4286250"/>
            <a:ext cx="5105400"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5377" name="Oval 16"/>
          <p:cNvSpPr>
            <a:spLocks noChangeAspect="1" noChangeArrowheads="1"/>
          </p:cNvSpPr>
          <p:nvPr/>
        </p:nvSpPr>
        <p:spPr bwMode="auto">
          <a:xfrm>
            <a:off x="3930650" y="4186238"/>
            <a:ext cx="182563" cy="182562"/>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eaLnBrk="0" hangingPunct="0">
              <a:defRPr/>
            </a:pPr>
            <a:endParaRPr lang="zh-CN" altLang="en-US">
              <a:solidFill>
                <a:srgbClr val="000000"/>
              </a:solidFill>
              <a:ea typeface="宋体" pitchFamily="2" charset="-122"/>
            </a:endParaRPr>
          </a:p>
        </p:txBody>
      </p:sp>
      <p:sp>
        <p:nvSpPr>
          <p:cNvPr id="15378" name="Oval 17"/>
          <p:cNvSpPr>
            <a:spLocks noChangeAspect="1" noChangeArrowheads="1"/>
          </p:cNvSpPr>
          <p:nvPr/>
        </p:nvSpPr>
        <p:spPr bwMode="auto">
          <a:xfrm>
            <a:off x="6172200" y="2865438"/>
            <a:ext cx="182563" cy="182562"/>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eaLnBrk="0" hangingPunct="0">
              <a:defRPr/>
            </a:pPr>
            <a:endParaRPr lang="zh-CN" altLang="en-US">
              <a:solidFill>
                <a:srgbClr val="000000"/>
              </a:solidFill>
              <a:ea typeface="宋体" pitchFamily="2" charset="-122"/>
            </a:endParaRPr>
          </a:p>
        </p:txBody>
      </p:sp>
      <p:sp>
        <p:nvSpPr>
          <p:cNvPr id="15379" name="Oval 18"/>
          <p:cNvSpPr>
            <a:spLocks noChangeAspect="1" noChangeArrowheads="1"/>
          </p:cNvSpPr>
          <p:nvPr/>
        </p:nvSpPr>
        <p:spPr bwMode="auto">
          <a:xfrm>
            <a:off x="7589838" y="2135188"/>
            <a:ext cx="182562" cy="182562"/>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eaLnBrk="0" hangingPunct="0">
              <a:defRPr/>
            </a:pPr>
            <a:endParaRPr lang="zh-CN" altLang="en-US">
              <a:solidFill>
                <a:srgbClr val="000000"/>
              </a:solidFill>
              <a:ea typeface="宋体" pitchFamily="2" charset="-122"/>
            </a:endParaRPr>
          </a:p>
        </p:txBody>
      </p:sp>
      <p:grpSp>
        <p:nvGrpSpPr>
          <p:cNvPr id="8203" name="Group 19"/>
          <p:cNvGrpSpPr>
            <a:grpSpLocks/>
          </p:cNvGrpSpPr>
          <p:nvPr/>
        </p:nvGrpSpPr>
        <p:grpSpPr bwMode="auto">
          <a:xfrm>
            <a:off x="2306638" y="5314950"/>
            <a:ext cx="4648200" cy="76200"/>
            <a:chOff x="1056" y="3024"/>
            <a:chExt cx="2928" cy="48"/>
          </a:xfrm>
        </p:grpSpPr>
        <p:sp>
          <p:nvSpPr>
            <p:cNvPr id="8252" name="Line 20"/>
            <p:cNvSpPr>
              <a:spLocks noChangeShapeType="1"/>
            </p:cNvSpPr>
            <p:nvPr/>
          </p:nvSpPr>
          <p:spPr bwMode="auto">
            <a:xfrm flipV="1">
              <a:off x="1056" y="3024"/>
              <a:ext cx="0" cy="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253" name="Line 21"/>
            <p:cNvSpPr>
              <a:spLocks noChangeShapeType="1"/>
            </p:cNvSpPr>
            <p:nvPr/>
          </p:nvSpPr>
          <p:spPr bwMode="auto">
            <a:xfrm flipV="1">
              <a:off x="1392" y="3024"/>
              <a:ext cx="0" cy="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254" name="Line 22"/>
            <p:cNvSpPr>
              <a:spLocks noChangeShapeType="1"/>
            </p:cNvSpPr>
            <p:nvPr/>
          </p:nvSpPr>
          <p:spPr bwMode="auto">
            <a:xfrm flipV="1">
              <a:off x="1716" y="3024"/>
              <a:ext cx="0" cy="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255" name="Line 23"/>
            <p:cNvSpPr>
              <a:spLocks noChangeShapeType="1"/>
            </p:cNvSpPr>
            <p:nvPr/>
          </p:nvSpPr>
          <p:spPr bwMode="auto">
            <a:xfrm flipV="1">
              <a:off x="2040" y="3024"/>
              <a:ext cx="0" cy="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256" name="Line 24"/>
            <p:cNvSpPr>
              <a:spLocks noChangeShapeType="1"/>
            </p:cNvSpPr>
            <p:nvPr/>
          </p:nvSpPr>
          <p:spPr bwMode="auto">
            <a:xfrm flipV="1">
              <a:off x="2364" y="3024"/>
              <a:ext cx="0" cy="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257" name="Line 25"/>
            <p:cNvSpPr>
              <a:spLocks noChangeShapeType="1"/>
            </p:cNvSpPr>
            <p:nvPr/>
          </p:nvSpPr>
          <p:spPr bwMode="auto">
            <a:xfrm flipV="1">
              <a:off x="2688" y="3024"/>
              <a:ext cx="0" cy="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258" name="Line 26"/>
            <p:cNvSpPr>
              <a:spLocks noChangeShapeType="1"/>
            </p:cNvSpPr>
            <p:nvPr/>
          </p:nvSpPr>
          <p:spPr bwMode="auto">
            <a:xfrm flipV="1">
              <a:off x="3012" y="3024"/>
              <a:ext cx="0" cy="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259" name="Line 27"/>
            <p:cNvSpPr>
              <a:spLocks noChangeShapeType="1"/>
            </p:cNvSpPr>
            <p:nvPr/>
          </p:nvSpPr>
          <p:spPr bwMode="auto">
            <a:xfrm flipV="1">
              <a:off x="3336" y="3024"/>
              <a:ext cx="0" cy="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260" name="Line 28"/>
            <p:cNvSpPr>
              <a:spLocks noChangeShapeType="1"/>
            </p:cNvSpPr>
            <p:nvPr/>
          </p:nvSpPr>
          <p:spPr bwMode="auto">
            <a:xfrm flipV="1">
              <a:off x="3660" y="3024"/>
              <a:ext cx="0" cy="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261" name="Line 29"/>
            <p:cNvSpPr>
              <a:spLocks noChangeShapeType="1"/>
            </p:cNvSpPr>
            <p:nvPr/>
          </p:nvSpPr>
          <p:spPr bwMode="auto">
            <a:xfrm flipV="1">
              <a:off x="3984" y="3024"/>
              <a:ext cx="0" cy="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sp>
        <p:nvSpPr>
          <p:cNvPr id="15381" name="Text Box 30"/>
          <p:cNvSpPr txBox="1">
            <a:spLocks noChangeArrowheads="1"/>
          </p:cNvSpPr>
          <p:nvPr/>
        </p:nvSpPr>
        <p:spPr bwMode="auto">
          <a:xfrm rot="16200000">
            <a:off x="399256" y="3590132"/>
            <a:ext cx="122396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accent1"/>
                </a:solidFill>
                <a:latin typeface="Arial" pitchFamily="34" charset="0"/>
              </a:defRPr>
            </a:lvl1pPr>
            <a:lvl2pPr marL="742950" indent="-285750" eaLnBrk="0" hangingPunct="0">
              <a:defRPr sz="2000" b="1">
                <a:solidFill>
                  <a:schemeClr val="accent1"/>
                </a:solidFill>
                <a:latin typeface="Arial" pitchFamily="34" charset="0"/>
              </a:defRPr>
            </a:lvl2pPr>
            <a:lvl3pPr marL="1143000" indent="-228600" eaLnBrk="0" hangingPunct="0">
              <a:defRPr sz="2000" b="1">
                <a:solidFill>
                  <a:schemeClr val="accent1"/>
                </a:solidFill>
                <a:latin typeface="Arial" pitchFamily="34" charset="0"/>
              </a:defRPr>
            </a:lvl3pPr>
            <a:lvl4pPr marL="1600200" indent="-228600" eaLnBrk="0" hangingPunct="0">
              <a:defRPr sz="2000" b="1">
                <a:solidFill>
                  <a:schemeClr val="accent1"/>
                </a:solidFill>
                <a:latin typeface="Arial" pitchFamily="34" charset="0"/>
              </a:defRPr>
            </a:lvl4pPr>
            <a:lvl5pPr marL="2057400" indent="-228600" eaLnBrk="0" hangingPunct="0">
              <a:defRPr sz="2000" b="1">
                <a:solidFill>
                  <a:schemeClr val="accent1"/>
                </a:solidFill>
                <a:latin typeface="Arial" pitchFamily="34" charset="0"/>
              </a:defRPr>
            </a:lvl5pPr>
            <a:lvl6pPr marL="2514600" indent="-228600" eaLnBrk="0" fontAlgn="base" hangingPunct="0">
              <a:spcBef>
                <a:spcPct val="0"/>
              </a:spcBef>
              <a:spcAft>
                <a:spcPct val="0"/>
              </a:spcAft>
              <a:defRPr sz="2000" b="1">
                <a:solidFill>
                  <a:schemeClr val="accent1"/>
                </a:solidFill>
                <a:latin typeface="Arial" pitchFamily="34" charset="0"/>
              </a:defRPr>
            </a:lvl6pPr>
            <a:lvl7pPr marL="2971800" indent="-228600" eaLnBrk="0" fontAlgn="base" hangingPunct="0">
              <a:spcBef>
                <a:spcPct val="0"/>
              </a:spcBef>
              <a:spcAft>
                <a:spcPct val="0"/>
              </a:spcAft>
              <a:defRPr sz="2000" b="1">
                <a:solidFill>
                  <a:schemeClr val="accent1"/>
                </a:solidFill>
                <a:latin typeface="Arial" pitchFamily="34" charset="0"/>
              </a:defRPr>
            </a:lvl7pPr>
            <a:lvl8pPr marL="3429000" indent="-228600" eaLnBrk="0" fontAlgn="base" hangingPunct="0">
              <a:spcBef>
                <a:spcPct val="0"/>
              </a:spcBef>
              <a:spcAft>
                <a:spcPct val="0"/>
              </a:spcAft>
              <a:defRPr sz="2000" b="1">
                <a:solidFill>
                  <a:schemeClr val="accent1"/>
                </a:solidFill>
                <a:latin typeface="Arial" pitchFamily="34" charset="0"/>
              </a:defRPr>
            </a:lvl8pPr>
            <a:lvl9pPr marL="3886200" indent="-228600" eaLnBrk="0" fontAlgn="base" hangingPunct="0">
              <a:spcBef>
                <a:spcPct val="0"/>
              </a:spcBef>
              <a:spcAft>
                <a:spcPct val="0"/>
              </a:spcAft>
              <a:defRPr sz="2000" b="1">
                <a:solidFill>
                  <a:schemeClr val="accent1"/>
                </a:solidFill>
                <a:latin typeface="Arial" pitchFamily="34" charset="0"/>
              </a:defRPr>
            </a:lvl9pPr>
          </a:lstStyle>
          <a:p>
            <a:pPr algn="ctr">
              <a:defRPr/>
            </a:pPr>
            <a:r>
              <a:rPr lang="en-US" altLang="zh-CN" sz="1800" b="0" dirty="0">
                <a:solidFill>
                  <a:schemeClr val="tx1"/>
                </a:solidFill>
                <a:latin typeface="+mj-lt"/>
                <a:ea typeface="ヒラギノ角ゴ Pro W3"/>
                <a:cs typeface="ヒラギノ角ゴ Pro W3"/>
              </a:rPr>
              <a:t>Watts/cm</a:t>
            </a:r>
            <a:r>
              <a:rPr lang="en-US" altLang="zh-CN" sz="1800" b="0" baseline="30000" dirty="0">
                <a:solidFill>
                  <a:schemeClr val="tx1"/>
                </a:solidFill>
                <a:latin typeface="+mj-lt"/>
                <a:ea typeface="ヒラギノ角ゴ Pro W3"/>
                <a:cs typeface="ヒラギノ角ゴ Pro W3"/>
              </a:rPr>
              <a:t>2</a:t>
            </a:r>
            <a:endParaRPr lang="en-US" altLang="zh-CN" sz="1800" b="0" dirty="0">
              <a:solidFill>
                <a:schemeClr val="tx1"/>
              </a:solidFill>
              <a:latin typeface="+mj-lt"/>
              <a:ea typeface="ヒラギノ角ゴ Pro W3"/>
              <a:cs typeface="ヒラギノ角ゴ Pro W3"/>
            </a:endParaRPr>
          </a:p>
        </p:txBody>
      </p:sp>
      <p:sp>
        <p:nvSpPr>
          <p:cNvPr id="8205" name="Text Box 31"/>
          <p:cNvSpPr txBox="1">
            <a:spLocks noChangeArrowheads="1"/>
          </p:cNvSpPr>
          <p:nvPr/>
        </p:nvSpPr>
        <p:spPr bwMode="auto">
          <a:xfrm>
            <a:off x="1741488" y="5175250"/>
            <a:ext cx="311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zh-CN" sz="2000">
                <a:latin typeface="Times New Roman" pitchFamily="18" charset="0"/>
                <a:ea typeface="ヒラギノ角ゴ Pro W3"/>
                <a:cs typeface="ヒラギノ角ゴ Pro W3"/>
              </a:rPr>
              <a:t>1</a:t>
            </a:r>
          </a:p>
        </p:txBody>
      </p:sp>
      <p:sp>
        <p:nvSpPr>
          <p:cNvPr id="8206" name="Text Box 32"/>
          <p:cNvSpPr txBox="1">
            <a:spLocks noChangeArrowheads="1"/>
          </p:cNvSpPr>
          <p:nvPr/>
        </p:nvSpPr>
        <p:spPr bwMode="auto">
          <a:xfrm>
            <a:off x="1608138" y="4083050"/>
            <a:ext cx="438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zh-CN" sz="2000">
                <a:latin typeface="Times New Roman" pitchFamily="18" charset="0"/>
                <a:ea typeface="ヒラギノ角ゴ Pro W3"/>
                <a:cs typeface="ヒラギノ角ゴ Pro W3"/>
              </a:rPr>
              <a:t>10</a:t>
            </a:r>
          </a:p>
        </p:txBody>
      </p:sp>
      <p:sp>
        <p:nvSpPr>
          <p:cNvPr id="8207" name="Text Box 33"/>
          <p:cNvSpPr txBox="1">
            <a:spLocks noChangeArrowheads="1"/>
          </p:cNvSpPr>
          <p:nvPr/>
        </p:nvSpPr>
        <p:spPr bwMode="auto">
          <a:xfrm>
            <a:off x="1474788" y="3016250"/>
            <a:ext cx="565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zh-CN" sz="2000">
                <a:latin typeface="Times New Roman" pitchFamily="18" charset="0"/>
                <a:ea typeface="ヒラギノ角ゴ Pro W3"/>
                <a:cs typeface="ヒラギノ角ゴ Pro W3"/>
              </a:rPr>
              <a:t>100</a:t>
            </a:r>
          </a:p>
        </p:txBody>
      </p:sp>
      <p:sp>
        <p:nvSpPr>
          <p:cNvPr id="8208" name="Text Box 34"/>
          <p:cNvSpPr txBox="1">
            <a:spLocks noChangeArrowheads="1"/>
          </p:cNvSpPr>
          <p:nvPr/>
        </p:nvSpPr>
        <p:spPr bwMode="auto">
          <a:xfrm>
            <a:off x="1341438" y="1924050"/>
            <a:ext cx="692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zh-CN" sz="2000">
                <a:latin typeface="Times New Roman" pitchFamily="18" charset="0"/>
                <a:ea typeface="ヒラギノ角ゴ Pro W3"/>
                <a:cs typeface="ヒラギノ角ゴ Pro W3"/>
              </a:rPr>
              <a:t>1000</a:t>
            </a:r>
          </a:p>
        </p:txBody>
      </p:sp>
      <p:sp>
        <p:nvSpPr>
          <p:cNvPr id="8209" name="Text Box 35"/>
          <p:cNvSpPr txBox="1">
            <a:spLocks noChangeArrowheads="1"/>
          </p:cNvSpPr>
          <p:nvPr/>
        </p:nvSpPr>
        <p:spPr bwMode="auto">
          <a:xfrm>
            <a:off x="2049463" y="5486400"/>
            <a:ext cx="5095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zh-CN" sz="1400">
                <a:latin typeface="Times New Roman" pitchFamily="18" charset="0"/>
                <a:ea typeface="ヒラギノ角ゴ Pro W3"/>
                <a:cs typeface="ヒラギノ角ゴ Pro W3"/>
              </a:rPr>
              <a:t>1.5</a:t>
            </a:r>
            <a:r>
              <a:rPr lang="en-US" altLang="zh-CN" sz="1400">
                <a:latin typeface="Symbol" pitchFamily="18" charset="2"/>
                <a:ea typeface="ヒラギノ角ゴ Pro W3"/>
                <a:cs typeface="ヒラギノ角ゴ Pro W3"/>
              </a:rPr>
              <a:t></a:t>
            </a:r>
            <a:endParaRPr lang="en-US" altLang="zh-CN" sz="1400">
              <a:latin typeface="Times New Roman" pitchFamily="18" charset="0"/>
              <a:ea typeface="ヒラギノ角ゴ Pro W3"/>
              <a:cs typeface="ヒラギノ角ゴ Pro W3"/>
            </a:endParaRPr>
          </a:p>
        </p:txBody>
      </p:sp>
      <p:sp>
        <p:nvSpPr>
          <p:cNvPr id="8210" name="Text Box 36"/>
          <p:cNvSpPr txBox="1">
            <a:spLocks noChangeArrowheads="1"/>
          </p:cNvSpPr>
          <p:nvPr/>
        </p:nvSpPr>
        <p:spPr bwMode="auto">
          <a:xfrm>
            <a:off x="2590800" y="5486400"/>
            <a:ext cx="5095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zh-CN" sz="1400">
                <a:latin typeface="Times New Roman" pitchFamily="18" charset="0"/>
                <a:ea typeface="ヒラギノ角ゴ Pro W3"/>
                <a:cs typeface="ヒラギノ角ゴ Pro W3"/>
              </a:rPr>
              <a:t>1.0</a:t>
            </a:r>
            <a:r>
              <a:rPr lang="en-US" altLang="zh-CN" sz="1400">
                <a:latin typeface="Symbol" pitchFamily="18" charset="2"/>
                <a:ea typeface="ヒラギノ角ゴ Pro W3"/>
                <a:cs typeface="ヒラギノ角ゴ Pro W3"/>
              </a:rPr>
              <a:t></a:t>
            </a:r>
            <a:endParaRPr lang="en-US" altLang="zh-CN" sz="1400">
              <a:latin typeface="Times New Roman" pitchFamily="18" charset="0"/>
              <a:ea typeface="ヒラギノ角ゴ Pro W3"/>
              <a:cs typeface="ヒラギノ角ゴ Pro W3"/>
            </a:endParaRPr>
          </a:p>
        </p:txBody>
      </p:sp>
      <p:sp>
        <p:nvSpPr>
          <p:cNvPr id="8211" name="Text Box 37"/>
          <p:cNvSpPr txBox="1">
            <a:spLocks noChangeArrowheads="1"/>
          </p:cNvSpPr>
          <p:nvPr/>
        </p:nvSpPr>
        <p:spPr bwMode="auto">
          <a:xfrm>
            <a:off x="3106738" y="5486400"/>
            <a:ext cx="5095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zh-CN" sz="1400">
                <a:latin typeface="Times New Roman" pitchFamily="18" charset="0"/>
                <a:ea typeface="ヒラギノ角ゴ Pro W3"/>
                <a:cs typeface="ヒラギノ角ゴ Pro W3"/>
              </a:rPr>
              <a:t>0.7</a:t>
            </a:r>
            <a:r>
              <a:rPr lang="en-US" altLang="zh-CN" sz="1400">
                <a:latin typeface="Symbol" pitchFamily="18" charset="2"/>
                <a:ea typeface="ヒラギノ角ゴ Pro W3"/>
                <a:cs typeface="ヒラギノ角ゴ Pro W3"/>
              </a:rPr>
              <a:t></a:t>
            </a:r>
            <a:endParaRPr lang="en-US" altLang="zh-CN" sz="1400">
              <a:latin typeface="Times New Roman" pitchFamily="18" charset="0"/>
              <a:ea typeface="ヒラギノ角ゴ Pro W3"/>
              <a:cs typeface="ヒラギノ角ゴ Pro W3"/>
            </a:endParaRPr>
          </a:p>
        </p:txBody>
      </p:sp>
      <p:sp>
        <p:nvSpPr>
          <p:cNvPr id="8212" name="Text Box 38"/>
          <p:cNvSpPr txBox="1">
            <a:spLocks noChangeArrowheads="1"/>
          </p:cNvSpPr>
          <p:nvPr/>
        </p:nvSpPr>
        <p:spPr bwMode="auto">
          <a:xfrm>
            <a:off x="3622675" y="5486400"/>
            <a:ext cx="5095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zh-CN" sz="1400">
                <a:latin typeface="Times New Roman" pitchFamily="18" charset="0"/>
                <a:ea typeface="ヒラギノ角ゴ Pro W3"/>
                <a:cs typeface="ヒラギノ角ゴ Pro W3"/>
              </a:rPr>
              <a:t>0.5</a:t>
            </a:r>
            <a:r>
              <a:rPr lang="en-US" altLang="zh-CN" sz="1400">
                <a:latin typeface="Symbol" pitchFamily="18" charset="2"/>
                <a:ea typeface="ヒラギノ角ゴ Pro W3"/>
                <a:cs typeface="ヒラギノ角ゴ Pro W3"/>
              </a:rPr>
              <a:t></a:t>
            </a:r>
            <a:endParaRPr lang="en-US" altLang="zh-CN" sz="1400">
              <a:latin typeface="Times New Roman" pitchFamily="18" charset="0"/>
              <a:ea typeface="ヒラギノ角ゴ Pro W3"/>
              <a:cs typeface="ヒラギノ角ゴ Pro W3"/>
            </a:endParaRPr>
          </a:p>
        </p:txBody>
      </p:sp>
      <p:sp>
        <p:nvSpPr>
          <p:cNvPr id="8213" name="Text Box 39"/>
          <p:cNvSpPr txBox="1">
            <a:spLocks noChangeArrowheads="1"/>
          </p:cNvSpPr>
          <p:nvPr/>
        </p:nvSpPr>
        <p:spPr bwMode="auto">
          <a:xfrm>
            <a:off x="4094163" y="5486400"/>
            <a:ext cx="5984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zh-CN" sz="1400">
                <a:latin typeface="Times New Roman" pitchFamily="18" charset="0"/>
                <a:ea typeface="ヒラギノ角ゴ Pro W3"/>
                <a:cs typeface="ヒラギノ角ゴ Pro W3"/>
              </a:rPr>
              <a:t>0.35</a:t>
            </a:r>
            <a:r>
              <a:rPr lang="en-US" altLang="zh-CN" sz="1400">
                <a:latin typeface="Symbol" pitchFamily="18" charset="2"/>
                <a:ea typeface="ヒラギノ角ゴ Pro W3"/>
                <a:cs typeface="ヒラギノ角ゴ Pro W3"/>
              </a:rPr>
              <a:t></a:t>
            </a:r>
            <a:endParaRPr lang="en-US" altLang="zh-CN" sz="1400">
              <a:latin typeface="Times New Roman" pitchFamily="18" charset="0"/>
              <a:ea typeface="ヒラギノ角ゴ Pro W3"/>
              <a:cs typeface="ヒラギノ角ゴ Pro W3"/>
            </a:endParaRPr>
          </a:p>
        </p:txBody>
      </p:sp>
      <p:sp>
        <p:nvSpPr>
          <p:cNvPr id="8214" name="Text Box 40"/>
          <p:cNvSpPr txBox="1">
            <a:spLocks noChangeArrowheads="1"/>
          </p:cNvSpPr>
          <p:nvPr/>
        </p:nvSpPr>
        <p:spPr bwMode="auto">
          <a:xfrm>
            <a:off x="4610100" y="5486400"/>
            <a:ext cx="5984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zh-CN" sz="1400">
                <a:latin typeface="Times New Roman" pitchFamily="18" charset="0"/>
                <a:ea typeface="ヒラギノ角ゴ Pro W3"/>
                <a:cs typeface="ヒラギノ角ゴ Pro W3"/>
              </a:rPr>
              <a:t>0.25</a:t>
            </a:r>
            <a:r>
              <a:rPr lang="en-US" altLang="zh-CN" sz="1400">
                <a:latin typeface="Symbol" pitchFamily="18" charset="2"/>
                <a:ea typeface="ヒラギノ角ゴ Pro W3"/>
                <a:cs typeface="ヒラギノ角ゴ Pro W3"/>
              </a:rPr>
              <a:t></a:t>
            </a:r>
            <a:endParaRPr lang="en-US" altLang="zh-CN" sz="1400">
              <a:latin typeface="Times New Roman" pitchFamily="18" charset="0"/>
              <a:ea typeface="ヒラギノ角ゴ Pro W3"/>
              <a:cs typeface="ヒラギノ角ゴ Pro W3"/>
            </a:endParaRPr>
          </a:p>
        </p:txBody>
      </p:sp>
      <p:sp>
        <p:nvSpPr>
          <p:cNvPr id="8215" name="Text Box 41"/>
          <p:cNvSpPr txBox="1">
            <a:spLocks noChangeArrowheads="1"/>
          </p:cNvSpPr>
          <p:nvPr/>
        </p:nvSpPr>
        <p:spPr bwMode="auto">
          <a:xfrm>
            <a:off x="5126038" y="5486400"/>
            <a:ext cx="5984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zh-CN" sz="1400">
                <a:latin typeface="Times New Roman" pitchFamily="18" charset="0"/>
                <a:ea typeface="ヒラギノ角ゴ Pro W3"/>
                <a:cs typeface="ヒラギノ角ゴ Pro W3"/>
              </a:rPr>
              <a:t>0.18</a:t>
            </a:r>
            <a:r>
              <a:rPr lang="en-US" altLang="zh-CN" sz="1400">
                <a:latin typeface="Symbol" pitchFamily="18" charset="2"/>
                <a:ea typeface="ヒラギノ角ゴ Pro W3"/>
                <a:cs typeface="ヒラギノ角ゴ Pro W3"/>
              </a:rPr>
              <a:t></a:t>
            </a:r>
            <a:endParaRPr lang="en-US" altLang="zh-CN" sz="1400">
              <a:latin typeface="Times New Roman" pitchFamily="18" charset="0"/>
              <a:ea typeface="ヒラギノ角ゴ Pro W3"/>
              <a:cs typeface="ヒラギノ角ゴ Pro W3"/>
            </a:endParaRPr>
          </a:p>
        </p:txBody>
      </p:sp>
      <p:sp>
        <p:nvSpPr>
          <p:cNvPr id="8216" name="Text Box 42"/>
          <p:cNvSpPr txBox="1">
            <a:spLocks noChangeArrowheads="1"/>
          </p:cNvSpPr>
          <p:nvPr/>
        </p:nvSpPr>
        <p:spPr bwMode="auto">
          <a:xfrm>
            <a:off x="5629275" y="5486400"/>
            <a:ext cx="5984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zh-CN" sz="1400">
                <a:latin typeface="Times New Roman" pitchFamily="18" charset="0"/>
                <a:ea typeface="ヒラギノ角ゴ Pro W3"/>
                <a:cs typeface="ヒラギノ角ゴ Pro W3"/>
              </a:rPr>
              <a:t>0.13</a:t>
            </a:r>
            <a:r>
              <a:rPr lang="en-US" altLang="zh-CN" sz="1400">
                <a:latin typeface="Symbol" pitchFamily="18" charset="2"/>
                <a:ea typeface="ヒラギノ角ゴ Pro W3"/>
                <a:cs typeface="ヒラギノ角ゴ Pro W3"/>
              </a:rPr>
              <a:t></a:t>
            </a:r>
            <a:endParaRPr lang="en-US" altLang="zh-CN" sz="1400">
              <a:latin typeface="Times New Roman" pitchFamily="18" charset="0"/>
              <a:ea typeface="ヒラギノ角ゴ Pro W3"/>
              <a:cs typeface="ヒラギノ角ゴ Pro W3"/>
            </a:endParaRPr>
          </a:p>
        </p:txBody>
      </p:sp>
      <p:sp>
        <p:nvSpPr>
          <p:cNvPr id="8217" name="Text Box 43"/>
          <p:cNvSpPr txBox="1">
            <a:spLocks noChangeArrowheads="1"/>
          </p:cNvSpPr>
          <p:nvPr/>
        </p:nvSpPr>
        <p:spPr bwMode="auto">
          <a:xfrm>
            <a:off x="6189663" y="5486400"/>
            <a:ext cx="5095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zh-CN" sz="1400">
                <a:latin typeface="Times New Roman" pitchFamily="18" charset="0"/>
                <a:ea typeface="ヒラギノ角ゴ Pro W3"/>
                <a:cs typeface="ヒラギノ角ゴ Pro W3"/>
              </a:rPr>
              <a:t>0.1</a:t>
            </a:r>
            <a:r>
              <a:rPr lang="en-US" altLang="zh-CN" sz="1400">
                <a:latin typeface="Symbol" pitchFamily="18" charset="2"/>
                <a:ea typeface="ヒラギノ角ゴ Pro W3"/>
                <a:cs typeface="ヒラギノ角ゴ Pro W3"/>
              </a:rPr>
              <a:t></a:t>
            </a:r>
            <a:endParaRPr lang="en-US" altLang="zh-CN" sz="1400">
              <a:latin typeface="Times New Roman" pitchFamily="18" charset="0"/>
              <a:ea typeface="ヒラギノ角ゴ Pro W3"/>
              <a:cs typeface="ヒラギノ角ゴ Pro W3"/>
            </a:endParaRPr>
          </a:p>
        </p:txBody>
      </p:sp>
      <p:sp>
        <p:nvSpPr>
          <p:cNvPr id="8218" name="Text Box 44"/>
          <p:cNvSpPr txBox="1">
            <a:spLocks noChangeArrowheads="1"/>
          </p:cNvSpPr>
          <p:nvPr/>
        </p:nvSpPr>
        <p:spPr bwMode="auto">
          <a:xfrm>
            <a:off x="6661150" y="5486400"/>
            <a:ext cx="5984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zh-CN" sz="1400">
                <a:latin typeface="Times New Roman" pitchFamily="18" charset="0"/>
                <a:ea typeface="ヒラギノ角ゴ Pro W3"/>
                <a:cs typeface="ヒラギノ角ゴ Pro W3"/>
              </a:rPr>
              <a:t>0.07</a:t>
            </a:r>
            <a:r>
              <a:rPr lang="en-US" altLang="zh-CN" sz="1400">
                <a:latin typeface="Symbol" pitchFamily="18" charset="2"/>
                <a:ea typeface="ヒラギノ角ゴ Pro W3"/>
                <a:cs typeface="ヒラギノ角ゴ Pro W3"/>
              </a:rPr>
              <a:t></a:t>
            </a:r>
            <a:endParaRPr lang="en-US" altLang="zh-CN" sz="1400">
              <a:latin typeface="Times New Roman" pitchFamily="18" charset="0"/>
              <a:ea typeface="ヒラギノ角ゴ Pro W3"/>
              <a:cs typeface="ヒラギノ角ゴ Pro W3"/>
            </a:endParaRPr>
          </a:p>
        </p:txBody>
      </p:sp>
      <p:grpSp>
        <p:nvGrpSpPr>
          <p:cNvPr id="3" name="组合 2"/>
          <p:cNvGrpSpPr>
            <a:grpSpLocks/>
          </p:cNvGrpSpPr>
          <p:nvPr/>
        </p:nvGrpSpPr>
        <p:grpSpPr bwMode="auto">
          <a:xfrm>
            <a:off x="1981200" y="4724400"/>
            <a:ext cx="762000" cy="577850"/>
            <a:chOff x="1981200" y="4724400"/>
            <a:chExt cx="762000" cy="577850"/>
          </a:xfrm>
        </p:grpSpPr>
        <p:sp>
          <p:nvSpPr>
            <p:cNvPr id="7222" name="Rectangle 9"/>
            <p:cNvSpPr>
              <a:spLocks noChangeArrowheads="1"/>
            </p:cNvSpPr>
            <p:nvPr/>
          </p:nvSpPr>
          <p:spPr bwMode="auto">
            <a:xfrm>
              <a:off x="2255838" y="5149850"/>
              <a:ext cx="152400" cy="1524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eaLnBrk="0" hangingPunct="0">
                <a:defRPr/>
              </a:pPr>
              <a:endParaRPr lang="zh-CN" altLang="en-US">
                <a:ea typeface="宋体" pitchFamily="2" charset="-122"/>
              </a:endParaRPr>
            </a:p>
          </p:txBody>
        </p:sp>
        <p:sp>
          <p:nvSpPr>
            <p:cNvPr id="8251" name="Text Box 47"/>
            <p:cNvSpPr txBox="1">
              <a:spLocks noChangeArrowheads="1"/>
            </p:cNvSpPr>
            <p:nvPr/>
          </p:nvSpPr>
          <p:spPr bwMode="auto">
            <a:xfrm>
              <a:off x="1981200" y="4724400"/>
              <a:ext cx="762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spcBef>
                  <a:spcPct val="50000"/>
                </a:spcBef>
              </a:pPr>
              <a:r>
                <a:rPr lang="en-US" altLang="zh-CN" b="1">
                  <a:ea typeface="ヒラギノ角ゴ Pro W3"/>
                  <a:cs typeface="ヒラギノ角ゴ Pro W3"/>
                </a:rPr>
                <a:t>i386</a:t>
              </a:r>
            </a:p>
          </p:txBody>
        </p:sp>
      </p:grpSp>
      <p:grpSp>
        <p:nvGrpSpPr>
          <p:cNvPr id="4" name="组合 3"/>
          <p:cNvGrpSpPr>
            <a:grpSpLocks/>
          </p:cNvGrpSpPr>
          <p:nvPr/>
        </p:nvGrpSpPr>
        <p:grpSpPr bwMode="auto">
          <a:xfrm>
            <a:off x="2763838" y="4929188"/>
            <a:ext cx="969962" cy="366712"/>
            <a:chOff x="2763838" y="4929188"/>
            <a:chExt cx="969962" cy="366712"/>
          </a:xfrm>
        </p:grpSpPr>
        <p:sp>
          <p:nvSpPr>
            <p:cNvPr id="7220" name="Rectangle 10"/>
            <p:cNvSpPr>
              <a:spLocks noChangeArrowheads="1"/>
            </p:cNvSpPr>
            <p:nvPr/>
          </p:nvSpPr>
          <p:spPr bwMode="auto">
            <a:xfrm>
              <a:off x="2763838" y="5022850"/>
              <a:ext cx="152400" cy="1524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eaLnBrk="0" hangingPunct="0">
                <a:defRPr/>
              </a:pPr>
              <a:endParaRPr lang="zh-CN" altLang="en-US">
                <a:ea typeface="宋体" pitchFamily="2" charset="-122"/>
              </a:endParaRPr>
            </a:p>
          </p:txBody>
        </p:sp>
        <p:sp>
          <p:nvSpPr>
            <p:cNvPr id="8249" name="Text Box 48"/>
            <p:cNvSpPr txBox="1">
              <a:spLocks noChangeArrowheads="1"/>
            </p:cNvSpPr>
            <p:nvPr/>
          </p:nvSpPr>
          <p:spPr bwMode="auto">
            <a:xfrm>
              <a:off x="2971800" y="4929188"/>
              <a:ext cx="7620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spcBef>
                  <a:spcPct val="50000"/>
                </a:spcBef>
              </a:pPr>
              <a:r>
                <a:rPr lang="en-US" altLang="zh-CN" b="1">
                  <a:ea typeface="ヒラギノ角ゴ Pro W3"/>
                  <a:cs typeface="ヒラギノ角ゴ Pro W3"/>
                </a:rPr>
                <a:t>i486</a:t>
              </a:r>
            </a:p>
          </p:txBody>
        </p:sp>
      </p:grpSp>
      <p:grpSp>
        <p:nvGrpSpPr>
          <p:cNvPr id="5" name="组合 4"/>
          <p:cNvGrpSpPr>
            <a:grpSpLocks/>
          </p:cNvGrpSpPr>
          <p:nvPr/>
        </p:nvGrpSpPr>
        <p:grpSpPr bwMode="auto">
          <a:xfrm>
            <a:off x="3271838" y="4514850"/>
            <a:ext cx="1376362" cy="461963"/>
            <a:chOff x="3271838" y="4514850"/>
            <a:chExt cx="1376362" cy="461963"/>
          </a:xfrm>
        </p:grpSpPr>
        <p:sp>
          <p:nvSpPr>
            <p:cNvPr id="7218" name="Rectangle 11"/>
            <p:cNvSpPr>
              <a:spLocks noChangeArrowheads="1"/>
            </p:cNvSpPr>
            <p:nvPr/>
          </p:nvSpPr>
          <p:spPr bwMode="auto">
            <a:xfrm>
              <a:off x="3271838" y="4514850"/>
              <a:ext cx="152400" cy="1524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eaLnBrk="0" hangingPunct="0">
                <a:defRPr/>
              </a:pPr>
              <a:endParaRPr lang="zh-CN" altLang="en-US">
                <a:ea typeface="宋体" pitchFamily="2" charset="-122"/>
              </a:endParaRPr>
            </a:p>
          </p:txBody>
        </p:sp>
        <p:sp>
          <p:nvSpPr>
            <p:cNvPr id="8247" name="Text Box 49"/>
            <p:cNvSpPr txBox="1">
              <a:spLocks noChangeArrowheads="1"/>
            </p:cNvSpPr>
            <p:nvPr/>
          </p:nvSpPr>
          <p:spPr bwMode="auto">
            <a:xfrm>
              <a:off x="3429000" y="4610100"/>
              <a:ext cx="12192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spcBef>
                  <a:spcPct val="50000"/>
                </a:spcBef>
              </a:pPr>
              <a:r>
                <a:rPr lang="en-US" altLang="zh-CN" b="1">
                  <a:ea typeface="ヒラギノ角ゴ Pro W3"/>
                  <a:cs typeface="ヒラギノ角ゴ Pro W3"/>
                </a:rPr>
                <a:t>Pentium</a:t>
              </a:r>
            </a:p>
          </p:txBody>
        </p:sp>
      </p:grpSp>
      <p:grpSp>
        <p:nvGrpSpPr>
          <p:cNvPr id="6" name="组合 5"/>
          <p:cNvGrpSpPr>
            <a:grpSpLocks/>
          </p:cNvGrpSpPr>
          <p:nvPr/>
        </p:nvGrpSpPr>
        <p:grpSpPr bwMode="auto">
          <a:xfrm>
            <a:off x="3779838" y="4324350"/>
            <a:ext cx="1706562" cy="411163"/>
            <a:chOff x="3779838" y="4324350"/>
            <a:chExt cx="1706562" cy="411163"/>
          </a:xfrm>
        </p:grpSpPr>
        <p:sp>
          <p:nvSpPr>
            <p:cNvPr id="7216" name="Rectangle 12"/>
            <p:cNvSpPr>
              <a:spLocks noChangeArrowheads="1"/>
            </p:cNvSpPr>
            <p:nvPr/>
          </p:nvSpPr>
          <p:spPr bwMode="auto">
            <a:xfrm>
              <a:off x="3779838" y="4324350"/>
              <a:ext cx="152400" cy="1524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eaLnBrk="0" hangingPunct="0">
                <a:defRPr/>
              </a:pPr>
              <a:endParaRPr lang="zh-CN" altLang="en-US">
                <a:ea typeface="宋体" pitchFamily="2" charset="-122"/>
              </a:endParaRPr>
            </a:p>
          </p:txBody>
        </p:sp>
        <p:sp>
          <p:nvSpPr>
            <p:cNvPr id="8245" name="Text Box 50"/>
            <p:cNvSpPr txBox="1">
              <a:spLocks noChangeArrowheads="1"/>
            </p:cNvSpPr>
            <p:nvPr/>
          </p:nvSpPr>
          <p:spPr bwMode="auto">
            <a:xfrm>
              <a:off x="3911600" y="4368800"/>
              <a:ext cx="1574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spcBef>
                  <a:spcPct val="50000"/>
                </a:spcBef>
              </a:pPr>
              <a:r>
                <a:rPr lang="en-US" altLang="zh-CN" b="1">
                  <a:ea typeface="ヒラギノ角ゴ Pro W3"/>
                  <a:cs typeface="ヒラギノ角ゴ Pro W3"/>
                </a:rPr>
                <a:t>Pentium Pro</a:t>
              </a:r>
            </a:p>
          </p:txBody>
        </p:sp>
      </p:grpSp>
      <p:grpSp>
        <p:nvGrpSpPr>
          <p:cNvPr id="7" name="组合 6"/>
          <p:cNvGrpSpPr>
            <a:grpSpLocks/>
          </p:cNvGrpSpPr>
          <p:nvPr/>
        </p:nvGrpSpPr>
        <p:grpSpPr bwMode="auto">
          <a:xfrm>
            <a:off x="4287838" y="3943350"/>
            <a:ext cx="1719262" cy="436563"/>
            <a:chOff x="4287838" y="3943350"/>
            <a:chExt cx="1719262" cy="436563"/>
          </a:xfrm>
        </p:grpSpPr>
        <p:sp>
          <p:nvSpPr>
            <p:cNvPr id="7214" name="Rectangle 13"/>
            <p:cNvSpPr>
              <a:spLocks noChangeArrowheads="1"/>
            </p:cNvSpPr>
            <p:nvPr/>
          </p:nvSpPr>
          <p:spPr bwMode="auto">
            <a:xfrm>
              <a:off x="4287838" y="3943350"/>
              <a:ext cx="152400" cy="1524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eaLnBrk="0" hangingPunct="0">
                <a:defRPr/>
              </a:pPr>
              <a:endParaRPr lang="zh-CN" altLang="en-US">
                <a:ea typeface="宋体" pitchFamily="2" charset="-122"/>
              </a:endParaRPr>
            </a:p>
          </p:txBody>
        </p:sp>
        <p:sp>
          <p:nvSpPr>
            <p:cNvPr id="8243" name="Text Box 51"/>
            <p:cNvSpPr txBox="1">
              <a:spLocks noChangeArrowheads="1"/>
            </p:cNvSpPr>
            <p:nvPr/>
          </p:nvSpPr>
          <p:spPr bwMode="auto">
            <a:xfrm>
              <a:off x="4432300" y="4013200"/>
              <a:ext cx="1574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spcBef>
                  <a:spcPct val="50000"/>
                </a:spcBef>
              </a:pPr>
              <a:r>
                <a:rPr lang="en-US" altLang="zh-CN" b="1">
                  <a:ea typeface="ヒラギノ角ゴ Pro W3"/>
                  <a:cs typeface="ヒラギノ角ゴ Pro W3"/>
                </a:rPr>
                <a:t>Pentium II</a:t>
              </a:r>
            </a:p>
          </p:txBody>
        </p:sp>
      </p:grpSp>
      <p:grpSp>
        <p:nvGrpSpPr>
          <p:cNvPr id="8" name="组合 7"/>
          <p:cNvGrpSpPr>
            <a:grpSpLocks/>
          </p:cNvGrpSpPr>
          <p:nvPr/>
        </p:nvGrpSpPr>
        <p:grpSpPr bwMode="auto">
          <a:xfrm>
            <a:off x="4795838" y="3771900"/>
            <a:ext cx="1528762" cy="366713"/>
            <a:chOff x="4795838" y="3771900"/>
            <a:chExt cx="1528762" cy="366713"/>
          </a:xfrm>
        </p:grpSpPr>
        <p:sp>
          <p:nvSpPr>
            <p:cNvPr id="7212" name="Rectangle 14"/>
            <p:cNvSpPr>
              <a:spLocks noChangeArrowheads="1"/>
            </p:cNvSpPr>
            <p:nvPr/>
          </p:nvSpPr>
          <p:spPr bwMode="auto">
            <a:xfrm>
              <a:off x="4795838" y="3803650"/>
              <a:ext cx="152400" cy="1524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eaLnBrk="0" hangingPunct="0">
                <a:defRPr/>
              </a:pPr>
              <a:endParaRPr lang="zh-CN" altLang="en-US">
                <a:ea typeface="宋体" pitchFamily="2" charset="-122"/>
              </a:endParaRPr>
            </a:p>
          </p:txBody>
        </p:sp>
        <p:sp>
          <p:nvSpPr>
            <p:cNvPr id="8241" name="Text Box 52"/>
            <p:cNvSpPr txBox="1">
              <a:spLocks noChangeArrowheads="1"/>
            </p:cNvSpPr>
            <p:nvPr/>
          </p:nvSpPr>
          <p:spPr bwMode="auto">
            <a:xfrm>
              <a:off x="4965700" y="3771900"/>
              <a:ext cx="13589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spcBef>
                  <a:spcPct val="50000"/>
                </a:spcBef>
              </a:pPr>
              <a:r>
                <a:rPr lang="en-US" altLang="zh-CN" b="1">
                  <a:ea typeface="ヒラギノ角ゴ Pro W3"/>
                  <a:cs typeface="ヒラギノ角ゴ Pro W3"/>
                </a:rPr>
                <a:t>Pentium III</a:t>
              </a:r>
            </a:p>
          </p:txBody>
        </p:sp>
      </p:grpSp>
      <p:sp>
        <p:nvSpPr>
          <p:cNvPr id="8225" name="Text Box 53"/>
          <p:cNvSpPr txBox="1">
            <a:spLocks noChangeArrowheads="1"/>
          </p:cNvSpPr>
          <p:nvPr/>
        </p:nvSpPr>
        <p:spPr bwMode="auto">
          <a:xfrm>
            <a:off x="2974055" y="3962400"/>
            <a:ext cx="64953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zh-CN" altLang="en-US" dirty="0">
                <a:solidFill>
                  <a:schemeClr val="accent2"/>
                </a:solidFill>
                <a:latin typeface="+mn-ea"/>
                <a:cs typeface="ヒラギノ角ゴ Pro W3"/>
              </a:rPr>
              <a:t>电炉</a:t>
            </a:r>
            <a:endParaRPr lang="en-US" altLang="zh-CN" dirty="0">
              <a:solidFill>
                <a:schemeClr val="accent2"/>
              </a:solidFill>
              <a:latin typeface="+mn-ea"/>
              <a:cs typeface="ヒラギノ角ゴ Pro W3"/>
            </a:endParaRPr>
          </a:p>
        </p:txBody>
      </p:sp>
      <p:sp>
        <p:nvSpPr>
          <p:cNvPr id="8226" name="Text Box 54"/>
          <p:cNvSpPr txBox="1">
            <a:spLocks noChangeArrowheads="1"/>
          </p:cNvSpPr>
          <p:nvPr/>
        </p:nvSpPr>
        <p:spPr bwMode="auto">
          <a:xfrm>
            <a:off x="4141796" y="2757488"/>
            <a:ext cx="111440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zh-CN" altLang="en-US" dirty="0">
                <a:solidFill>
                  <a:schemeClr val="accent2"/>
                </a:solidFill>
                <a:latin typeface="+mn-ea"/>
                <a:cs typeface="ヒラギノ角ゴ Pro W3"/>
              </a:rPr>
              <a:t>核反应堆</a:t>
            </a:r>
            <a:endParaRPr lang="en-US" altLang="zh-CN" dirty="0">
              <a:solidFill>
                <a:schemeClr val="accent2"/>
              </a:solidFill>
              <a:latin typeface="+mn-ea"/>
              <a:cs typeface="ヒラギノ角ゴ Pro W3"/>
            </a:endParaRPr>
          </a:p>
        </p:txBody>
      </p:sp>
      <p:sp>
        <p:nvSpPr>
          <p:cNvPr id="8227" name="Text Box 55"/>
          <p:cNvSpPr txBox="1">
            <a:spLocks noChangeArrowheads="1"/>
          </p:cNvSpPr>
          <p:nvPr/>
        </p:nvSpPr>
        <p:spPr bwMode="auto">
          <a:xfrm>
            <a:off x="7339956" y="2404956"/>
            <a:ext cx="134684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zh-CN" altLang="en-US" dirty="0">
                <a:solidFill>
                  <a:schemeClr val="accent2"/>
                </a:solidFill>
                <a:latin typeface="+mn-ea"/>
                <a:cs typeface="ヒラギノ角ゴ Pro W3"/>
              </a:rPr>
              <a:t>火箭推进器</a:t>
            </a:r>
            <a:endParaRPr lang="en-US" altLang="zh-CN" dirty="0">
              <a:solidFill>
                <a:schemeClr val="accent2"/>
              </a:solidFill>
              <a:latin typeface="+mn-ea"/>
              <a:cs typeface="ヒラギノ角ゴ Pro W3"/>
            </a:endParaRPr>
          </a:p>
        </p:txBody>
      </p:sp>
      <p:sp>
        <p:nvSpPr>
          <p:cNvPr id="8228" name="Line 56"/>
          <p:cNvSpPr>
            <a:spLocks noChangeShapeType="1"/>
          </p:cNvSpPr>
          <p:nvPr/>
        </p:nvSpPr>
        <p:spPr bwMode="auto">
          <a:xfrm>
            <a:off x="2133600" y="5867400"/>
            <a:ext cx="4953000" cy="0"/>
          </a:xfrm>
          <a:prstGeom prst="line">
            <a:avLst/>
          </a:prstGeom>
          <a:noFill/>
          <a:ln w="19050">
            <a:solidFill>
              <a:schemeClr val="tx1"/>
            </a:solidFill>
            <a:round/>
            <a:headEnd/>
            <a:tailEnd type="triangle" w="sm" len="lg"/>
          </a:ln>
          <a:extLst>
            <a:ext uri="{909E8E84-426E-40dd-AFC4-6F175D3DCCD1}">
              <a14:hiddenFill xmlns:a14="http://schemas.microsoft.com/office/drawing/2010/main" xmlns="">
                <a:noFill/>
              </a14:hiddenFill>
            </a:ext>
          </a:extLst>
        </p:spPr>
        <p:txBody>
          <a:bodyPr wrap="none" anchor="ctr"/>
          <a:lstStyle/>
          <a:p>
            <a:endParaRPr lang="zh-CN" altLang="en-US"/>
          </a:p>
        </p:txBody>
      </p:sp>
      <p:grpSp>
        <p:nvGrpSpPr>
          <p:cNvPr id="9" name="组合 8"/>
          <p:cNvGrpSpPr>
            <a:grpSpLocks/>
          </p:cNvGrpSpPr>
          <p:nvPr/>
        </p:nvGrpSpPr>
        <p:grpSpPr bwMode="auto">
          <a:xfrm>
            <a:off x="5303838" y="3332163"/>
            <a:ext cx="2286000" cy="554037"/>
            <a:chOff x="5303838" y="3331812"/>
            <a:chExt cx="2286000" cy="553998"/>
          </a:xfrm>
        </p:grpSpPr>
        <p:sp>
          <p:nvSpPr>
            <p:cNvPr id="7209" name="Rectangle 15"/>
            <p:cNvSpPr>
              <a:spLocks noChangeArrowheads="1"/>
            </p:cNvSpPr>
            <p:nvPr/>
          </p:nvSpPr>
          <p:spPr bwMode="auto">
            <a:xfrm>
              <a:off x="5303838" y="3428642"/>
              <a:ext cx="152400" cy="152389"/>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eaLnBrk="0" hangingPunct="0">
                <a:defRPr/>
              </a:pPr>
              <a:endParaRPr lang="zh-CN" altLang="en-US">
                <a:ea typeface="宋体" pitchFamily="2" charset="-122"/>
              </a:endParaRPr>
            </a:p>
          </p:txBody>
        </p:sp>
        <p:sp>
          <p:nvSpPr>
            <p:cNvPr id="7210" name="Rectangle 57"/>
            <p:cNvSpPr>
              <a:spLocks noChangeArrowheads="1"/>
            </p:cNvSpPr>
            <p:nvPr/>
          </p:nvSpPr>
          <p:spPr bwMode="auto">
            <a:xfrm>
              <a:off x="5307013" y="3612779"/>
              <a:ext cx="152400" cy="152389"/>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eaLnBrk="0" hangingPunct="0">
                <a:defRPr/>
              </a:pPr>
              <a:endParaRPr lang="zh-CN" altLang="en-US">
                <a:ea typeface="宋体" pitchFamily="2" charset="-122"/>
              </a:endParaRPr>
            </a:p>
          </p:txBody>
        </p:sp>
        <p:sp>
          <p:nvSpPr>
            <p:cNvPr id="8239" name="Text Box 59"/>
            <p:cNvSpPr txBox="1">
              <a:spLocks noChangeArrowheads="1"/>
            </p:cNvSpPr>
            <p:nvPr/>
          </p:nvSpPr>
          <p:spPr bwMode="auto">
            <a:xfrm>
              <a:off x="5425280" y="3331812"/>
              <a:ext cx="2164558"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altLang="zh-CN" b="1">
                  <a:ea typeface="ヒラギノ角ゴ Pro W3"/>
                  <a:cs typeface="ヒラギノ角ゴ Pro W3"/>
                </a:rPr>
                <a:t>Pentium 4</a:t>
              </a:r>
            </a:p>
            <a:p>
              <a:r>
                <a:rPr lang="en-US" altLang="zh-CN" sz="1200" b="1">
                  <a:ea typeface="ヒラギノ角ゴ Pro W3"/>
                  <a:cs typeface="ヒラギノ角ゴ Pro W3"/>
                </a:rPr>
                <a:t>(Willamette, Prescott)</a:t>
              </a:r>
              <a:endParaRPr lang="en-US" altLang="zh-CN" b="1">
                <a:ea typeface="ヒラギノ角ゴ Pro W3"/>
                <a:cs typeface="ヒラギノ角ゴ Pro W3"/>
              </a:endParaRPr>
            </a:p>
          </p:txBody>
        </p:sp>
      </p:grpSp>
      <p:sp>
        <p:nvSpPr>
          <p:cNvPr id="8230" name="Rectangle 60"/>
          <p:cNvSpPr>
            <a:spLocks noChangeArrowheads="1"/>
          </p:cNvSpPr>
          <p:nvPr/>
        </p:nvSpPr>
        <p:spPr bwMode="auto">
          <a:xfrm>
            <a:off x="0" y="1219200"/>
            <a:ext cx="914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0" hangingPunct="0"/>
            <a:r>
              <a:rPr lang="zh-CN" altLang="en-US" sz="2400" dirty="0">
                <a:solidFill>
                  <a:schemeClr val="accent2"/>
                </a:solidFill>
                <a:latin typeface="+mn-ea"/>
                <a:cs typeface="ヒラギノ角ゴ Pro W3"/>
              </a:rPr>
              <a:t>耗散功耗</a:t>
            </a:r>
            <a:r>
              <a:rPr lang="en-US" altLang="zh-CN" sz="2400" dirty="0">
                <a:solidFill>
                  <a:schemeClr val="accent2"/>
                </a:solidFill>
                <a:latin typeface="+mn-ea"/>
                <a:cs typeface="ヒラギノ角ゴ Pro W3"/>
              </a:rPr>
              <a:t>~ CV</a:t>
            </a:r>
            <a:r>
              <a:rPr lang="en-US" altLang="zh-CN" sz="2400" baseline="30000" dirty="0">
                <a:solidFill>
                  <a:schemeClr val="accent2"/>
                </a:solidFill>
                <a:latin typeface="+mn-ea"/>
                <a:cs typeface="ヒラギノ角ゴ Pro W3"/>
              </a:rPr>
              <a:t>2</a:t>
            </a:r>
            <a:r>
              <a:rPr lang="en-US" altLang="zh-CN" sz="2400" i="1" dirty="0">
                <a:solidFill>
                  <a:schemeClr val="accent2"/>
                </a:solidFill>
                <a:latin typeface="+mn-ea"/>
                <a:cs typeface="ヒラギノ角ゴ Pro W3"/>
              </a:rPr>
              <a:t>f</a:t>
            </a:r>
            <a:r>
              <a:rPr lang="en-US" altLang="zh-CN" sz="2400" dirty="0">
                <a:solidFill>
                  <a:schemeClr val="accent2"/>
                </a:solidFill>
                <a:latin typeface="+mn-ea"/>
                <a:cs typeface="ヒラギノ角ゴ Pro W3"/>
              </a:rPr>
              <a:t> ~</a:t>
            </a:r>
            <a:r>
              <a:rPr lang="en-US" altLang="zh-CN" sz="2400" i="1" dirty="0">
                <a:solidFill>
                  <a:schemeClr val="accent2"/>
                </a:solidFill>
                <a:latin typeface="+mn-ea"/>
                <a:cs typeface="ヒラギノ角ゴ Pro W3"/>
              </a:rPr>
              <a:t>f</a:t>
            </a:r>
            <a:r>
              <a:rPr lang="zh-CN" altLang="en-US" sz="2400" i="1" baseline="30000" dirty="0">
                <a:solidFill>
                  <a:schemeClr val="accent2"/>
                </a:solidFill>
                <a:latin typeface="+mn-ea"/>
                <a:cs typeface="ヒラギノ角ゴ Pro W3"/>
              </a:rPr>
              <a:t> </a:t>
            </a:r>
            <a:r>
              <a:rPr lang="en-US" altLang="zh-CN" sz="2400" baseline="30000" dirty="0">
                <a:solidFill>
                  <a:schemeClr val="accent2"/>
                </a:solidFill>
                <a:latin typeface="+mn-ea"/>
                <a:cs typeface="ヒラギノ角ゴ Pro W3"/>
              </a:rPr>
              <a:t>3</a:t>
            </a:r>
            <a:endParaRPr lang="en-US" altLang="zh-CN" sz="2400" dirty="0">
              <a:solidFill>
                <a:schemeClr val="accent2"/>
              </a:solidFill>
              <a:latin typeface="+mn-ea"/>
              <a:cs typeface="ヒラギノ角ゴ Pro W3"/>
            </a:endParaRPr>
          </a:p>
        </p:txBody>
      </p:sp>
      <p:sp>
        <p:nvSpPr>
          <p:cNvPr id="8233" name="矩形 1"/>
          <p:cNvSpPr>
            <a:spLocks noChangeArrowheads="1"/>
          </p:cNvSpPr>
          <p:nvPr/>
        </p:nvSpPr>
        <p:spPr bwMode="auto">
          <a:xfrm>
            <a:off x="1827213" y="6211888"/>
            <a:ext cx="6554787"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400">
                <a:solidFill>
                  <a:srgbClr val="7F7F7F"/>
                </a:solidFill>
                <a:ea typeface="宋体" pitchFamily="2" charset="-122"/>
              </a:rPr>
              <a:t>Source: http://docencia.ac.upc.edu/master/DTM/docs/01-Implications.pdf</a:t>
            </a:r>
            <a:endParaRPr lang="zh-CN" altLang="en-US" sz="1400">
              <a:solidFill>
                <a:srgbClr val="7F7F7F"/>
              </a:solidFill>
              <a:ea typeface="宋体" pitchFamily="2" charset="-122"/>
            </a:endParaRPr>
          </a:p>
        </p:txBody>
      </p:sp>
      <p:pic>
        <p:nvPicPr>
          <p:cNvPr id="8234" name="Picture 67" descr="http://www.openclipart.org/image/800px/svg_to_png/nicubunu_Toy_rocket.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783513" y="1533525"/>
            <a:ext cx="781050" cy="78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35" name="Picture 69" descr="kithenware..."/>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890838" y="3405188"/>
            <a:ext cx="895350" cy="671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36" name="Picture 71" descr="http://www.glogster.com/media/1/6/48/68/6486867.gif"/>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38638" y="2135188"/>
            <a:ext cx="1306512" cy="67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页脚占位符 11"/>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Tree>
    <p:extLst>
      <p:ext uri="{BB962C8B-B14F-4D97-AF65-F5344CB8AC3E}">
        <p14:creationId xmlns:p14="http://schemas.microsoft.com/office/powerpoint/2010/main" val="24724831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4"/>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5"/>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nodeType="afterEffect">
                                  <p:stCondLst>
                                    <p:cond delay="0"/>
                                  </p:stCondLst>
                                  <p:childTnLst>
                                    <p:set>
                                      <p:cBhvr>
                                        <p:cTn id="15" dur="1" fill="hold">
                                          <p:stCondLst>
                                            <p:cond delay="499"/>
                                          </p:stCondLst>
                                        </p:cTn>
                                        <p:tgtEl>
                                          <p:spTgt spid="6"/>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nodeType="after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nodeType="afterEffect">
                                  <p:stCondLst>
                                    <p:cond delay="0"/>
                                  </p:stCondLst>
                                  <p:childTnLst>
                                    <p:set>
                                      <p:cBhvr>
                                        <p:cTn id="21" dur="1" fill="hold">
                                          <p:stCondLst>
                                            <p:cond delay="499"/>
                                          </p:stCondLst>
                                        </p:cTn>
                                        <p:tgtEl>
                                          <p:spTgt spid="8"/>
                                        </p:tgtEl>
                                        <p:attrNameLst>
                                          <p:attrName>style.visibility</p:attrName>
                                        </p:attrNameLst>
                                      </p:cBhvr>
                                      <p:to>
                                        <p:strVal val="visible"/>
                                      </p:to>
                                    </p:set>
                                  </p:childTnLst>
                                </p:cTn>
                              </p:par>
                            </p:childTnLst>
                          </p:cTn>
                        </p:par>
                        <p:par>
                          <p:cTn id="22" fill="hold" nodeType="afterGroup">
                            <p:stCondLst>
                              <p:cond delay="3000"/>
                            </p:stCondLst>
                            <p:childTnLst>
                              <p:par>
                                <p:cTn id="23" presetID="1" presetClass="entr" presetSubtype="0" fill="hold" nodeType="afterEffect">
                                  <p:stCondLst>
                                    <p:cond delay="0"/>
                                  </p:stCondLst>
                                  <p:childTnLst>
                                    <p:set>
                                      <p:cBhvr>
                                        <p:cTn id="24"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en-US"/>
              <a:t>晶体管数量</a:t>
            </a:r>
            <a:endParaRPr lang="zh-CN" altLang="en-US" dirty="0"/>
          </a:p>
        </p:txBody>
      </p:sp>
      <p:pic>
        <p:nvPicPr>
          <p:cNvPr id="9219" name="内容占位符 4"/>
          <p:cNvPicPr>
            <a:picLocks noGrp="1" noChangeAspect="1"/>
          </p:cNvPicPr>
          <p:nvPr>
            <p:ph idx="1"/>
          </p:nvPr>
        </p:nvPicPr>
        <p:blipFill>
          <a:blip r:embed="rId2" cstate="email">
            <a:extLst>
              <a:ext uri="{28A0092B-C50C-407E-A947-70E740481C1C}">
                <a14:useLocalDpi xmlns:a14="http://schemas.microsoft.com/office/drawing/2010/main"/>
              </a:ext>
            </a:extLst>
          </a:blip>
          <a:srcRect/>
          <a:stretch>
            <a:fillRect/>
          </a:stretch>
        </p:blipFill>
        <p:spPr>
          <a:xfrm>
            <a:off x="1864842" y="1350963"/>
            <a:ext cx="5414315" cy="4872037"/>
          </a:xfrm>
        </p:spPr>
      </p:pic>
      <p:sp>
        <p:nvSpPr>
          <p:cNvPr id="9224" name="日期占位符 25"/>
          <p:cNvSpPr>
            <a:spLocks noGrp="1"/>
          </p:cNvSpPr>
          <p:nvPr>
            <p:ph type="dt" sz="quarter" idx="10"/>
          </p:nvPr>
        </p:nvSpPr>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7B321703-6F42-344B-BEA9-A5685EC5464C}" type="datetime1">
              <a:rPr lang="zh-CN" altLang="en-US" smtClean="0"/>
              <a:t>2020/9/8</a:t>
            </a:fld>
            <a:endParaRPr lang="en-US" altLang="zh-CN"/>
          </a:p>
        </p:txBody>
      </p:sp>
      <p:sp>
        <p:nvSpPr>
          <p:cNvPr id="9220" name="灯片编号占位符 3"/>
          <p:cNvSpPr>
            <a:spLocks noGrp="1"/>
          </p:cNvSpPr>
          <p:nvPr>
            <p:ph type="sldNum" sz="quarter" idx="12"/>
          </p:nvPr>
        </p:nvSpPr>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B45A2FDB-A1D1-43D5-BAB6-B1AD147AD37C}" type="slidenum">
              <a:rPr lang="zh-CN" altLang="en-US" smtClean="0"/>
              <a:pPr/>
              <a:t>38</a:t>
            </a:fld>
            <a:endParaRPr lang="en-US" altLang="zh-CN"/>
          </a:p>
        </p:txBody>
      </p:sp>
      <p:sp>
        <p:nvSpPr>
          <p:cNvPr id="8197" name="TextBox 5"/>
          <p:cNvSpPr txBox="1">
            <a:spLocks noChangeArrowheads="1"/>
          </p:cNvSpPr>
          <p:nvPr/>
        </p:nvSpPr>
        <p:spPr bwMode="auto">
          <a:xfrm>
            <a:off x="2438400" y="6067801"/>
            <a:ext cx="66230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US" altLang="zh-CN" sz="1400" dirty="0">
                <a:solidFill>
                  <a:schemeClr val="bg1">
                    <a:lumMod val="50000"/>
                  </a:schemeClr>
                </a:solidFill>
                <a:ea typeface="宋体" pitchFamily="2" charset="-122"/>
              </a:rPr>
              <a:t>Source: Wikipedia: http://en.wikipedia.org/wiki/Moore's_law</a:t>
            </a:r>
          </a:p>
        </p:txBody>
      </p:sp>
      <p:sp>
        <p:nvSpPr>
          <p:cNvPr id="23" name="流程图: 联系 22"/>
          <p:cNvSpPr/>
          <p:nvPr/>
        </p:nvSpPr>
        <p:spPr>
          <a:xfrm>
            <a:off x="5738880" y="1752600"/>
            <a:ext cx="990600" cy="990600"/>
          </a:xfrm>
          <a:prstGeom prst="flowChartConnector">
            <a:avLst/>
          </a:prstGeom>
          <a:solidFill>
            <a:srgbClr val="F2DCDB">
              <a:alpha val="61961"/>
            </a:srgbClr>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zh-CN" altLang="en-US">
              <a:solidFill>
                <a:srgbClr val="000000"/>
              </a:solidFill>
              <a:ea typeface="宋体" pitchFamily="2" charset="-122"/>
            </a:endParaRPr>
          </a:p>
        </p:txBody>
      </p:sp>
      <p:grpSp>
        <p:nvGrpSpPr>
          <p:cNvPr id="25" name="组合 24"/>
          <p:cNvGrpSpPr>
            <a:grpSpLocks/>
          </p:cNvGrpSpPr>
          <p:nvPr/>
        </p:nvGrpSpPr>
        <p:grpSpPr bwMode="auto">
          <a:xfrm>
            <a:off x="5689668" y="2667001"/>
            <a:ext cx="582612" cy="3202076"/>
            <a:chOff x="5894789" y="2667001"/>
            <a:chExt cx="582211" cy="3355776"/>
          </a:xfrm>
        </p:grpSpPr>
        <p:cxnSp>
          <p:nvCxnSpPr>
            <p:cNvPr id="11" name="直接箭头连接符 10"/>
            <p:cNvCxnSpPr/>
            <p:nvPr/>
          </p:nvCxnSpPr>
          <p:spPr>
            <a:xfrm flipV="1">
              <a:off x="6172410" y="2667001"/>
              <a:ext cx="0" cy="292612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4" name="TextBox 23"/>
            <p:cNvSpPr txBox="1"/>
            <p:nvPr/>
          </p:nvSpPr>
          <p:spPr>
            <a:xfrm>
              <a:off x="5894789" y="5715000"/>
              <a:ext cx="582211" cy="307777"/>
            </a:xfrm>
            <a:prstGeom prst="rect">
              <a:avLst/>
            </a:prstGeom>
            <a:noFill/>
          </p:spPr>
          <p:txBody>
            <a:bodyPr wrap="none">
              <a:spAutoFit/>
            </a:bodyPr>
            <a:lstStyle/>
            <a:p>
              <a:pPr>
                <a:defRPr/>
              </a:pPr>
              <a:r>
                <a:rPr lang="en-US" altLang="zh-CN" sz="1400" dirty="0">
                  <a:ln>
                    <a:solidFill>
                      <a:schemeClr val="accent2"/>
                    </a:solidFill>
                  </a:ln>
                </a:rPr>
                <a:t>2006</a:t>
              </a:r>
              <a:endParaRPr lang="zh-CN" altLang="en-US" sz="1400" dirty="0">
                <a:ln>
                  <a:solidFill>
                    <a:schemeClr val="accent2"/>
                  </a:solidFill>
                </a:ln>
              </a:endParaRPr>
            </a:p>
          </p:txBody>
        </p:sp>
      </p:grpSp>
      <p:sp>
        <p:nvSpPr>
          <p:cNvPr id="12" name="页脚占位符 11"/>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Tree>
    <p:extLst>
      <p:ext uri="{BB962C8B-B14F-4D97-AF65-F5344CB8AC3E}">
        <p14:creationId xmlns:p14="http://schemas.microsoft.com/office/powerpoint/2010/main" val="1203664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操作系统的发展</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563669539"/>
              </p:ext>
            </p:extLst>
          </p:nvPr>
        </p:nvGraphicFramePr>
        <p:xfrm>
          <a:off x="457200" y="1600200"/>
          <a:ext cx="82296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日期占位符 3"/>
          <p:cNvSpPr>
            <a:spLocks noGrp="1"/>
          </p:cNvSpPr>
          <p:nvPr>
            <p:ph type="dt" sz="half" idx="10"/>
          </p:nvPr>
        </p:nvSpPr>
        <p:spPr/>
        <p:txBody>
          <a:bodyPr/>
          <a:lstStyle/>
          <a:p>
            <a:fld id="{6C56E840-6785-714F-A29C-955B4BC4A96A}"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39</a:t>
            </a:fld>
            <a:endParaRPr lang="en-US"/>
          </a:p>
        </p:txBody>
      </p:sp>
    </p:spTree>
    <p:extLst>
      <p:ext uri="{BB962C8B-B14F-4D97-AF65-F5344CB8AC3E}">
        <p14:creationId xmlns:p14="http://schemas.microsoft.com/office/powerpoint/2010/main" val="3224628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a:t>
            </a:r>
            <a:r>
              <a:rPr lang="en-US" altLang="zh-CN" dirty="0"/>
              <a:t>/</a:t>
            </a:r>
            <a:r>
              <a:rPr lang="zh-CN" altLang="en-US" dirty="0"/>
              <a:t>先行课程</a:t>
            </a:r>
          </a:p>
        </p:txBody>
      </p:sp>
      <p:sp>
        <p:nvSpPr>
          <p:cNvPr id="3" name="内容占位符 2"/>
          <p:cNvSpPr>
            <a:spLocks noGrp="1"/>
          </p:cNvSpPr>
          <p:nvPr>
            <p:ph idx="1"/>
          </p:nvPr>
        </p:nvSpPr>
        <p:spPr/>
        <p:txBody>
          <a:bodyPr/>
          <a:lstStyle/>
          <a:p>
            <a:r>
              <a:rPr lang="zh-CN" altLang="en-US" dirty="0"/>
              <a:t>计算机组成原理</a:t>
            </a:r>
            <a:endParaRPr lang="en-US" altLang="zh-CN" dirty="0"/>
          </a:p>
          <a:p>
            <a:pPr algn="just"/>
            <a:r>
              <a:rPr lang="zh-CN" altLang="en-US" dirty="0"/>
              <a:t>计算机系统结构</a:t>
            </a:r>
            <a:endParaRPr lang="en-US" altLang="zh-CN" dirty="0"/>
          </a:p>
          <a:p>
            <a:r>
              <a:rPr lang="zh-CN" altLang="en-US" dirty="0"/>
              <a:t>数据结构</a:t>
            </a:r>
            <a:endParaRPr lang="en-US" altLang="zh-CN" dirty="0"/>
          </a:p>
          <a:p>
            <a:r>
              <a:rPr lang="zh-CN" altLang="en-US" i="1" dirty="0"/>
              <a:t>一门编程语言</a:t>
            </a:r>
          </a:p>
        </p:txBody>
      </p:sp>
      <p:sp>
        <p:nvSpPr>
          <p:cNvPr id="4" name="日期占位符 3"/>
          <p:cNvSpPr>
            <a:spLocks noGrp="1"/>
          </p:cNvSpPr>
          <p:nvPr>
            <p:ph type="dt" sz="half" idx="10"/>
          </p:nvPr>
        </p:nvSpPr>
        <p:spPr/>
        <p:txBody>
          <a:bodyPr/>
          <a:lstStyle/>
          <a:p>
            <a:fld id="{090210A9-3A0C-1A49-A9CE-0AF301C38102}"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4</a:t>
            </a:fld>
            <a:endParaRPr lang="en-US"/>
          </a:p>
        </p:txBody>
      </p:sp>
    </p:spTree>
    <p:extLst>
      <p:ext uri="{BB962C8B-B14F-4D97-AF65-F5344CB8AC3E}">
        <p14:creationId xmlns:p14="http://schemas.microsoft.com/office/powerpoint/2010/main" val="458821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dirty="0"/>
              <a:t>操作系统的发展</a:t>
            </a:r>
          </a:p>
        </p:txBody>
      </p:sp>
      <p:sp>
        <p:nvSpPr>
          <p:cNvPr id="22531" name="Rectangle 3"/>
          <p:cNvSpPr>
            <a:spLocks noGrp="1" noChangeArrowheads="1"/>
          </p:cNvSpPr>
          <p:nvPr>
            <p:ph idx="1"/>
          </p:nvPr>
        </p:nvSpPr>
        <p:spPr/>
        <p:txBody>
          <a:bodyPr>
            <a:normAutofit fontScale="85000" lnSpcReduction="20000"/>
          </a:bodyPr>
          <a:lstStyle/>
          <a:p>
            <a:r>
              <a:rPr lang="zh-CN" altLang="en-US" dirty="0"/>
              <a:t>单用户系统（无操作系统）</a:t>
            </a:r>
            <a:endParaRPr lang="en-US" altLang="zh-CN" dirty="0"/>
          </a:p>
          <a:p>
            <a:r>
              <a:rPr lang="zh-CN" altLang="en-US" dirty="0"/>
              <a:t>批处理系统</a:t>
            </a:r>
            <a:endParaRPr lang="en-US" altLang="zh-CN" dirty="0"/>
          </a:p>
          <a:p>
            <a:pPr lvl="1"/>
            <a:r>
              <a:rPr lang="zh-CN" altLang="en-US" dirty="0"/>
              <a:t>单道</a:t>
            </a:r>
            <a:r>
              <a:rPr lang="en-US" altLang="zh-CN" dirty="0"/>
              <a:t>/</a:t>
            </a:r>
            <a:r>
              <a:rPr lang="zh-CN" altLang="en-US" dirty="0"/>
              <a:t>简单批处理系统</a:t>
            </a:r>
            <a:endParaRPr lang="en-US" altLang="zh-CN" dirty="0"/>
          </a:p>
          <a:p>
            <a:pPr lvl="1"/>
            <a:r>
              <a:rPr lang="zh-CN" altLang="en-US" dirty="0"/>
              <a:t>多道批处理系统</a:t>
            </a:r>
            <a:endParaRPr lang="en-US" altLang="zh-CN" dirty="0"/>
          </a:p>
          <a:p>
            <a:r>
              <a:rPr lang="zh-CN" altLang="en-US" dirty="0"/>
              <a:t>分时系统</a:t>
            </a:r>
            <a:endParaRPr lang="en-US" altLang="zh-CN" dirty="0"/>
          </a:p>
          <a:p>
            <a:r>
              <a:rPr lang="zh-CN" altLang="en-US" dirty="0"/>
              <a:t>个人计算机</a:t>
            </a:r>
            <a:endParaRPr lang="en-US" altLang="zh-CN" dirty="0"/>
          </a:p>
          <a:p>
            <a:r>
              <a:rPr lang="zh-CN" altLang="en-US" dirty="0"/>
              <a:t>分布式计算系统</a:t>
            </a:r>
            <a:endParaRPr lang="en-US" altLang="zh-CN" dirty="0"/>
          </a:p>
          <a:p>
            <a:r>
              <a:rPr lang="zh-CN" altLang="en-US" dirty="0"/>
              <a:t>互联网时代（移动设备）</a:t>
            </a:r>
            <a:endParaRPr lang="en-US" altLang="zh-CN" dirty="0"/>
          </a:p>
          <a:p>
            <a:r>
              <a:rPr lang="en-US" altLang="zh-CN" dirty="0">
                <a:solidFill>
                  <a:schemeClr val="bg1">
                    <a:lumMod val="50000"/>
                  </a:schemeClr>
                </a:solidFill>
              </a:rPr>
              <a:t>http://en.wikipedia.org/wiki/Operating_system</a:t>
            </a:r>
            <a:endParaRPr lang="zh-CN" altLang="en-US" dirty="0">
              <a:solidFill>
                <a:schemeClr val="bg1">
                  <a:lumMod val="50000"/>
                </a:schemeClr>
              </a:solidFill>
            </a:endParaRPr>
          </a:p>
          <a:p>
            <a:endParaRPr lang="en-US" altLang="zh-CN" dirty="0"/>
          </a:p>
        </p:txBody>
      </p:sp>
      <p:sp>
        <p:nvSpPr>
          <p:cNvPr id="2" name="日期占位符 1"/>
          <p:cNvSpPr>
            <a:spLocks noGrp="1"/>
          </p:cNvSpPr>
          <p:nvPr>
            <p:ph type="dt" sz="half" idx="10"/>
          </p:nvPr>
        </p:nvSpPr>
        <p:spPr/>
        <p:txBody>
          <a:bodyPr/>
          <a:lstStyle/>
          <a:p>
            <a:fld id="{F6DE4E51-6653-5248-9FB7-9485EF53E8F7}"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40</a:t>
            </a:fld>
            <a:endParaRPr lang="en-US"/>
          </a:p>
        </p:txBody>
      </p:sp>
    </p:spTree>
    <p:extLst>
      <p:ext uri="{BB962C8B-B14F-4D97-AF65-F5344CB8AC3E}">
        <p14:creationId xmlns:p14="http://schemas.microsoft.com/office/powerpoint/2010/main" val="2571831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单用户系统</a:t>
            </a:r>
            <a:r>
              <a:rPr lang="en-US" altLang="zh-CN" dirty="0"/>
              <a:t>/</a:t>
            </a:r>
            <a:r>
              <a:rPr lang="zh-CN" altLang="en-US" dirty="0"/>
              <a:t>无操作系统</a:t>
            </a:r>
            <a:r>
              <a:rPr lang="en-US" altLang="zh-CN" dirty="0"/>
              <a:t>(’45-’55)</a:t>
            </a:r>
            <a:endParaRPr lang="zh-CN" altLang="en-US" dirty="0"/>
          </a:p>
        </p:txBody>
      </p:sp>
      <p:sp>
        <p:nvSpPr>
          <p:cNvPr id="3" name="内容占位符 2"/>
          <p:cNvSpPr>
            <a:spLocks noGrp="1"/>
          </p:cNvSpPr>
          <p:nvPr>
            <p:ph idx="1"/>
          </p:nvPr>
        </p:nvSpPr>
        <p:spPr/>
        <p:txBody>
          <a:bodyPr>
            <a:normAutofit/>
          </a:bodyPr>
          <a:lstStyle/>
          <a:p>
            <a:r>
              <a:rPr lang="zh-CN" altLang="en-US" dirty="0"/>
              <a:t>人工操作方式</a:t>
            </a:r>
          </a:p>
          <a:p>
            <a:pPr lvl="1"/>
            <a:r>
              <a:rPr lang="zh-CN" altLang="en-US" dirty="0"/>
              <a:t>一台计算机的所有资源由用户独占，降低了计算机资源利用率，人操作慢，出现了严重的人机矛盾。</a:t>
            </a:r>
          </a:p>
          <a:p>
            <a:r>
              <a:rPr lang="zh-CN" altLang="en-US" dirty="0"/>
              <a:t>脱机输入输出方式</a:t>
            </a:r>
          </a:p>
          <a:p>
            <a:pPr lvl="1"/>
            <a:r>
              <a:rPr lang="zh-CN" altLang="en-US" dirty="0"/>
              <a:t>在外围计算机的控制下，实现输入输出。</a:t>
            </a:r>
          </a:p>
          <a:p>
            <a:endParaRPr lang="zh-CN" altLang="en-US" dirty="0"/>
          </a:p>
        </p:txBody>
      </p:sp>
      <p:sp>
        <p:nvSpPr>
          <p:cNvPr id="4" name="日期占位符 3"/>
          <p:cNvSpPr>
            <a:spLocks noGrp="1"/>
          </p:cNvSpPr>
          <p:nvPr>
            <p:ph type="dt" sz="half" idx="10"/>
          </p:nvPr>
        </p:nvSpPr>
        <p:spPr/>
        <p:txBody>
          <a:bodyPr/>
          <a:lstStyle/>
          <a:p>
            <a:fld id="{C5A867CF-BB53-C34D-ADA0-5779E4051401}"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41</a:t>
            </a:fld>
            <a:endParaRPr lang="en-US"/>
          </a:p>
        </p:txBody>
      </p:sp>
    </p:spTree>
    <p:extLst>
      <p:ext uri="{BB962C8B-B14F-4D97-AF65-F5344CB8AC3E}">
        <p14:creationId xmlns:p14="http://schemas.microsoft.com/office/powerpoint/2010/main" val="1631171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世界第一台计算机</a:t>
            </a:r>
          </a:p>
        </p:txBody>
      </p:sp>
      <p:sp>
        <p:nvSpPr>
          <p:cNvPr id="2" name="日期占位符 1"/>
          <p:cNvSpPr>
            <a:spLocks noGrp="1"/>
          </p:cNvSpPr>
          <p:nvPr>
            <p:ph type="dt" sz="half" idx="10"/>
          </p:nvPr>
        </p:nvSpPr>
        <p:spPr/>
        <p:txBody>
          <a:bodyPr/>
          <a:lstStyle/>
          <a:p>
            <a:fld id="{2E045271-AC9F-624D-8947-21DB64508C80}"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42</a:t>
            </a:fld>
            <a:endParaRPr lang="en-US"/>
          </a:p>
        </p:txBody>
      </p:sp>
      <p:pic>
        <p:nvPicPr>
          <p:cNvPr id="1026" name="Picture 2" descr="http://upload.wikimedia.org/wikipedia/commons/4/4e/Eniac.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50494" y="1260198"/>
            <a:ext cx="3525253" cy="26939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028" name="Picture 4" descr="http://img.timeinc.net/time/photoessays/2010/bh_computers/bh_computers_01.jpg"/>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4803103" y="1270359"/>
            <a:ext cx="3384386" cy="26993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032" name="Picture 8" descr="http://www.fi.edu/learn/case-files/eckertmauchly/ENIAC_Image_2.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6560" y="4109630"/>
            <a:ext cx="3330120" cy="22467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034" name="Picture 10" descr="http://www.columbia.edu/cu/computinghistory/eniac1.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05953" y="4121143"/>
            <a:ext cx="5297407" cy="22352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624265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ENIAC@1946.2.14</a:t>
            </a:r>
            <a:endParaRPr lang="zh-CN" altLang="en-US" dirty="0"/>
          </a:p>
        </p:txBody>
      </p:sp>
      <p:sp>
        <p:nvSpPr>
          <p:cNvPr id="7" name="内容占位符 6"/>
          <p:cNvSpPr>
            <a:spLocks noGrp="1"/>
          </p:cNvSpPr>
          <p:nvPr>
            <p:ph idx="1"/>
          </p:nvPr>
        </p:nvSpPr>
        <p:spPr>
          <a:xfrm>
            <a:off x="457200" y="4547941"/>
            <a:ext cx="8229600" cy="1937079"/>
          </a:xfrm>
        </p:spPr>
        <p:txBody>
          <a:bodyPr>
            <a:normAutofit fontScale="55000" lnSpcReduction="20000"/>
          </a:bodyPr>
          <a:lstStyle/>
          <a:p>
            <a:r>
              <a:rPr lang="en-US" altLang="zh-CN" dirty="0"/>
              <a:t>Electronic Numerical Integrator And Computer (</a:t>
            </a:r>
            <a:r>
              <a:rPr lang="zh-CN" altLang="en-US" dirty="0"/>
              <a:t>电子数值积分计算机</a:t>
            </a:r>
            <a:r>
              <a:rPr lang="en-US" altLang="zh-CN" dirty="0"/>
              <a:t>)</a:t>
            </a:r>
          </a:p>
          <a:p>
            <a:r>
              <a:rPr lang="zh-CN" altLang="en-US" dirty="0"/>
              <a:t>美国宾夕法尼亚大学，</a:t>
            </a:r>
            <a:r>
              <a:rPr lang="en-US" altLang="zh-CN" dirty="0"/>
              <a:t>18000</a:t>
            </a:r>
            <a:r>
              <a:rPr lang="zh-CN" altLang="en-US" dirty="0"/>
              <a:t>个电子管、</a:t>
            </a:r>
            <a:r>
              <a:rPr lang="en-US" altLang="zh-CN" dirty="0"/>
              <a:t>1500</a:t>
            </a:r>
            <a:r>
              <a:rPr lang="zh-CN" altLang="en-US" dirty="0"/>
              <a:t>个继电器及其它器件，约</a:t>
            </a:r>
            <a:r>
              <a:rPr lang="en-US" altLang="zh-CN" dirty="0"/>
              <a:t>90</a:t>
            </a:r>
            <a:r>
              <a:rPr lang="zh-CN" altLang="en-US" dirty="0"/>
              <a:t>立方米，</a:t>
            </a:r>
            <a:r>
              <a:rPr lang="en-US" altLang="zh-CN" dirty="0"/>
              <a:t>30</a:t>
            </a:r>
            <a:r>
              <a:rPr lang="zh-CN" altLang="en-US" dirty="0"/>
              <a:t>吨，</a:t>
            </a:r>
            <a:r>
              <a:rPr lang="en-US" altLang="zh-CN" dirty="0"/>
              <a:t>170</a:t>
            </a:r>
            <a:r>
              <a:rPr lang="zh-CN" altLang="en-US" dirty="0"/>
              <a:t>平方米，运算速度为每秒</a:t>
            </a:r>
            <a:r>
              <a:rPr lang="en-US" altLang="zh-CN" dirty="0"/>
              <a:t>5000</a:t>
            </a:r>
            <a:r>
              <a:rPr lang="zh-CN" altLang="en-US" dirty="0"/>
              <a:t>次加法或</a:t>
            </a:r>
            <a:r>
              <a:rPr lang="en-US" altLang="zh-CN" dirty="0"/>
              <a:t>400</a:t>
            </a:r>
            <a:r>
              <a:rPr lang="zh-CN" altLang="en-US" dirty="0"/>
              <a:t>次乘法。</a:t>
            </a:r>
            <a:endParaRPr lang="en-US" altLang="zh-CN" dirty="0"/>
          </a:p>
          <a:p>
            <a:r>
              <a:rPr lang="zh-CN" altLang="en-US" dirty="0"/>
              <a:t>由于耗电量大，据传</a:t>
            </a:r>
            <a:r>
              <a:rPr lang="en-US" altLang="zh-CN" dirty="0"/>
              <a:t>ENIAC</a:t>
            </a:r>
            <a:r>
              <a:rPr lang="zh-CN" altLang="en-US" dirty="0"/>
              <a:t>每次一开机，整个费城西区的电灯都为之黯然失色。</a:t>
            </a:r>
          </a:p>
          <a:p>
            <a:endParaRPr lang="zh-CN" altLang="en-US" dirty="0"/>
          </a:p>
        </p:txBody>
      </p:sp>
      <p:sp>
        <p:nvSpPr>
          <p:cNvPr id="3" name="日期占位符 2"/>
          <p:cNvSpPr>
            <a:spLocks noGrp="1"/>
          </p:cNvSpPr>
          <p:nvPr>
            <p:ph type="dt" sz="half" idx="10"/>
          </p:nvPr>
        </p:nvSpPr>
        <p:spPr/>
        <p:txBody>
          <a:bodyPr/>
          <a:lstStyle/>
          <a:p>
            <a:fld id="{1593C40D-83EA-BA4A-8970-C3EC1C29F21A}" type="datetime1">
              <a:rPr lang="zh-CN" altLang="en-US" smtClean="0"/>
              <a:t>2020/9/8</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43</a:t>
            </a:fld>
            <a:endParaRPr lang="zh-CN" altLang="en-US"/>
          </a:p>
        </p:txBody>
      </p:sp>
      <p:pic>
        <p:nvPicPr>
          <p:cNvPr id="8" name="Picture 6" descr="http://the-eniac.com/wp-content/uploads/2011/01/eniaclogo_755x281.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144678"/>
            <a:ext cx="9144000" cy="34032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52929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人物</a:t>
            </a:r>
          </a:p>
        </p:txBody>
      </p:sp>
      <p:sp>
        <p:nvSpPr>
          <p:cNvPr id="3" name="内容占位符 2"/>
          <p:cNvSpPr>
            <a:spLocks noGrp="1"/>
          </p:cNvSpPr>
          <p:nvPr>
            <p:ph sz="half" idx="1"/>
          </p:nvPr>
        </p:nvSpPr>
        <p:spPr/>
        <p:txBody>
          <a:bodyPr/>
          <a:lstStyle/>
          <a:p>
            <a:r>
              <a:rPr lang="en-US" altLang="zh-CN" dirty="0"/>
              <a:t>John </a:t>
            </a:r>
            <a:r>
              <a:rPr lang="en-US" altLang="zh-CN" dirty="0" err="1"/>
              <a:t>Presper</a:t>
            </a:r>
            <a:r>
              <a:rPr lang="en-US" altLang="zh-CN" dirty="0"/>
              <a:t> Eckert</a:t>
            </a:r>
            <a:r>
              <a:rPr lang="zh-CN" altLang="en-US" dirty="0"/>
              <a:t>（埃克特，</a:t>
            </a:r>
            <a:r>
              <a:rPr lang="en-US" altLang="zh-CN" dirty="0"/>
              <a:t>1919-1995</a:t>
            </a:r>
            <a:r>
              <a:rPr lang="zh-CN" altLang="en-US" dirty="0"/>
              <a:t>）</a:t>
            </a:r>
          </a:p>
        </p:txBody>
      </p:sp>
      <p:sp>
        <p:nvSpPr>
          <p:cNvPr id="10" name="内容占位符 9"/>
          <p:cNvSpPr>
            <a:spLocks noGrp="1"/>
          </p:cNvSpPr>
          <p:nvPr>
            <p:ph sz="half" idx="2"/>
          </p:nvPr>
        </p:nvSpPr>
        <p:spPr/>
        <p:txBody>
          <a:bodyPr/>
          <a:lstStyle/>
          <a:p>
            <a:r>
              <a:rPr lang="en-US" altLang="zh-CN" dirty="0"/>
              <a:t>John William </a:t>
            </a:r>
            <a:r>
              <a:rPr lang="en-US" altLang="zh-CN" dirty="0" err="1"/>
              <a:t>Mauchly</a:t>
            </a:r>
            <a:r>
              <a:rPr lang="zh-CN" altLang="en-US" dirty="0"/>
              <a:t>（莫奇利，</a:t>
            </a:r>
            <a:r>
              <a:rPr lang="en-US" altLang="zh-CN" dirty="0"/>
              <a:t>1907-1980</a:t>
            </a:r>
            <a:r>
              <a:rPr lang="zh-CN" altLang="en-US" dirty="0"/>
              <a:t>）</a:t>
            </a:r>
            <a:endParaRPr lang="en-US" altLang="zh-CN" dirty="0"/>
          </a:p>
          <a:p>
            <a:endParaRPr lang="zh-CN" altLang="en-US" dirty="0"/>
          </a:p>
        </p:txBody>
      </p:sp>
      <p:sp>
        <p:nvSpPr>
          <p:cNvPr id="4" name="日期占位符 3"/>
          <p:cNvSpPr>
            <a:spLocks noGrp="1"/>
          </p:cNvSpPr>
          <p:nvPr>
            <p:ph type="dt" sz="half" idx="10"/>
          </p:nvPr>
        </p:nvSpPr>
        <p:spPr/>
        <p:txBody>
          <a:bodyPr/>
          <a:lstStyle/>
          <a:p>
            <a:fld id="{E42F3EA3-654F-9845-B025-E0F964B62A98}" type="datetime1">
              <a:rPr lang="zh-CN" altLang="en-US" smtClean="0"/>
              <a:t>2020/9/8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44</a:t>
            </a:fld>
            <a:endParaRPr lang="zh-CN" altLang="en-US"/>
          </a:p>
        </p:txBody>
      </p:sp>
      <p:pic>
        <p:nvPicPr>
          <p:cNvPr id="3074" name="Picture 2" descr="http://s7.computerhistory.org/is/image/CHM/102649741-03-01?$re-medium$"/>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54470" y="3270946"/>
            <a:ext cx="1672659" cy="2379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6" name="Picture 4" descr="http://farm3.static.flickr.com/2593/3788982158_9e1443ba26_m.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95428" y="3270945"/>
            <a:ext cx="1638300" cy="22860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731014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历史上的预测</a:t>
            </a:r>
          </a:p>
        </p:txBody>
      </p:sp>
      <p:sp>
        <p:nvSpPr>
          <p:cNvPr id="3" name="内容占位符 2"/>
          <p:cNvSpPr>
            <a:spLocks noGrp="1"/>
          </p:cNvSpPr>
          <p:nvPr>
            <p:ph idx="1"/>
          </p:nvPr>
        </p:nvSpPr>
        <p:spPr/>
        <p:txBody>
          <a:bodyPr>
            <a:normAutofit fontScale="92500" lnSpcReduction="10000"/>
          </a:bodyPr>
          <a:lstStyle/>
          <a:p>
            <a:r>
              <a:rPr lang="zh-CN" altLang="en-US" dirty="0"/>
              <a:t>未来计算机的重量不会超过</a:t>
            </a:r>
            <a:r>
              <a:rPr lang="en-US" altLang="zh-CN" dirty="0"/>
              <a:t>1.5</a:t>
            </a:r>
            <a:r>
              <a:rPr lang="zh-CN" altLang="en-US" dirty="0"/>
              <a:t>吨。</a:t>
            </a:r>
            <a:br>
              <a:rPr lang="en-US" altLang="zh-CN" dirty="0"/>
            </a:br>
            <a:r>
              <a:rPr lang="en-US" altLang="zh-CN" dirty="0"/>
              <a:t>					</a:t>
            </a:r>
            <a:r>
              <a:rPr lang="en-US" altLang="zh-CN" sz="2400" i="1" dirty="0"/>
              <a:t>——</a:t>
            </a:r>
            <a:r>
              <a:rPr lang="zh-CN" altLang="en-US" sz="2400" i="1" dirty="0"/>
              <a:t>流行机械杂志，</a:t>
            </a:r>
            <a:r>
              <a:rPr lang="en-US" altLang="zh-CN" sz="2400" i="1" dirty="0"/>
              <a:t>1949</a:t>
            </a:r>
            <a:endParaRPr lang="en-US" altLang="zh-CN" sz="2800" i="1" dirty="0"/>
          </a:p>
          <a:p>
            <a:r>
              <a:rPr lang="zh-CN" altLang="en-US" dirty="0"/>
              <a:t>我认为全世界只需要</a:t>
            </a:r>
            <a:r>
              <a:rPr lang="en-US" altLang="zh-CN" dirty="0"/>
              <a:t>5</a:t>
            </a:r>
            <a:r>
              <a:rPr lang="zh-CN" altLang="en-US" dirty="0"/>
              <a:t>台计算机。</a:t>
            </a:r>
            <a:br>
              <a:rPr lang="en-US" altLang="zh-CN" dirty="0"/>
            </a:br>
            <a:r>
              <a:rPr lang="en-US" altLang="zh-CN" dirty="0"/>
              <a:t>	</a:t>
            </a:r>
            <a:r>
              <a:rPr lang="en-US" altLang="zh-CN" sz="2400" i="1" dirty="0"/>
              <a:t>——</a:t>
            </a:r>
            <a:r>
              <a:rPr lang="zh-CN" altLang="en-US" sz="2400" i="1" dirty="0"/>
              <a:t>托马斯</a:t>
            </a:r>
            <a:r>
              <a:rPr lang="en-US" altLang="zh-CN" sz="2400" i="1" dirty="0"/>
              <a:t>•</a:t>
            </a:r>
            <a:r>
              <a:rPr lang="zh-CN" altLang="en-US" sz="2400" i="1" dirty="0"/>
              <a:t>沃特森，</a:t>
            </a:r>
            <a:r>
              <a:rPr lang="en-US" altLang="zh-CN" sz="2400" i="1" dirty="0"/>
              <a:t>IBM</a:t>
            </a:r>
            <a:r>
              <a:rPr lang="zh-CN" altLang="en-US" sz="2400" i="1" dirty="0"/>
              <a:t>董事会主席，</a:t>
            </a:r>
            <a:r>
              <a:rPr lang="en-US" altLang="zh-CN" sz="2400" i="1" dirty="0"/>
              <a:t>1943</a:t>
            </a:r>
            <a:r>
              <a:rPr lang="zh-CN" altLang="en-US" sz="2400" i="1" dirty="0"/>
              <a:t>（疑为误传）</a:t>
            </a:r>
            <a:endParaRPr lang="en-US" altLang="zh-CN" sz="2800" i="1" dirty="0"/>
          </a:p>
          <a:p>
            <a:r>
              <a:rPr lang="zh-CN" altLang="en-US" dirty="0"/>
              <a:t>没有理由让每个人在家里都安装一台计算机。</a:t>
            </a:r>
            <a:br>
              <a:rPr lang="en-US" altLang="zh-CN" dirty="0"/>
            </a:br>
            <a:r>
              <a:rPr lang="zh-CN" altLang="en-US" dirty="0"/>
              <a:t>     </a:t>
            </a:r>
            <a:r>
              <a:rPr lang="en-US" altLang="zh-CN" sz="2600" i="1" dirty="0"/>
              <a:t>——</a:t>
            </a:r>
            <a:r>
              <a:rPr lang="zh-CN" altLang="en-US" sz="2600" i="1" dirty="0"/>
              <a:t>肯</a:t>
            </a:r>
            <a:r>
              <a:rPr lang="en-US" altLang="zh-CN" sz="2600" i="1" dirty="0"/>
              <a:t>•</a:t>
            </a:r>
            <a:r>
              <a:rPr lang="zh-CN" altLang="en-US" sz="2600" i="1" dirty="0"/>
              <a:t>沃里森，</a:t>
            </a:r>
            <a:r>
              <a:rPr lang="en-US" altLang="zh-CN" sz="2600" i="1" dirty="0"/>
              <a:t>DEC</a:t>
            </a:r>
            <a:r>
              <a:rPr lang="zh-CN" altLang="en-US" sz="2600" i="1" dirty="0"/>
              <a:t>公司总裁，董事会主席，</a:t>
            </a:r>
            <a:r>
              <a:rPr lang="en-US" altLang="zh-CN" sz="2600" i="1" dirty="0"/>
              <a:t>1977</a:t>
            </a:r>
            <a:endParaRPr lang="en-US" altLang="zh-CN" sz="2800" i="1" dirty="0"/>
          </a:p>
          <a:p>
            <a:r>
              <a:rPr lang="zh-CN" altLang="en-US" dirty="0"/>
              <a:t>无论对谁来说，</a:t>
            </a:r>
            <a:r>
              <a:rPr lang="en-US" altLang="zh-CN" dirty="0"/>
              <a:t>640K</a:t>
            </a:r>
            <a:r>
              <a:rPr lang="zh-CN" altLang="en-US" dirty="0"/>
              <a:t>内存已经足够。</a:t>
            </a:r>
            <a:br>
              <a:rPr lang="en-US" altLang="zh-CN" dirty="0"/>
            </a:br>
            <a:r>
              <a:rPr lang="en-US" altLang="zh-CN" dirty="0"/>
              <a:t>			</a:t>
            </a:r>
            <a:r>
              <a:rPr lang="zh-CN" altLang="en-US" dirty="0"/>
              <a:t>       </a:t>
            </a:r>
            <a:r>
              <a:rPr lang="en-US" altLang="zh-CN" sz="2600" i="1" dirty="0"/>
              <a:t>——</a:t>
            </a:r>
            <a:r>
              <a:rPr lang="zh-CN" altLang="en-US" sz="2600" i="1" dirty="0"/>
              <a:t>比尔</a:t>
            </a:r>
            <a:r>
              <a:rPr lang="en-US" altLang="zh-CN" sz="2600" i="1" dirty="0"/>
              <a:t>·</a:t>
            </a:r>
            <a:r>
              <a:rPr lang="zh-CN" altLang="en-US" sz="2600" i="1" dirty="0"/>
              <a:t>盖茨，</a:t>
            </a:r>
            <a:r>
              <a:rPr lang="en-US" altLang="zh-CN" sz="2600" i="1" dirty="0"/>
              <a:t>1981</a:t>
            </a:r>
            <a:r>
              <a:rPr lang="zh-CN" altLang="en-US" sz="2600" i="1" dirty="0"/>
              <a:t>（系误传）</a:t>
            </a:r>
            <a:endParaRPr lang="en-US" altLang="zh-CN" sz="2800" i="1" dirty="0"/>
          </a:p>
          <a:p>
            <a:endParaRPr lang="zh-CN" altLang="en-US" dirty="0"/>
          </a:p>
        </p:txBody>
      </p:sp>
      <p:sp>
        <p:nvSpPr>
          <p:cNvPr id="4" name="日期占位符 3"/>
          <p:cNvSpPr>
            <a:spLocks noGrp="1"/>
          </p:cNvSpPr>
          <p:nvPr>
            <p:ph type="dt" sz="half" idx="10"/>
          </p:nvPr>
        </p:nvSpPr>
        <p:spPr/>
        <p:txBody>
          <a:bodyPr/>
          <a:lstStyle/>
          <a:p>
            <a:fld id="{2EBB9F47-2164-9140-A33C-A10952160BCD}" type="datetime1">
              <a:rPr lang="zh-CN" altLang="en-US" smtClean="0"/>
              <a:t>2020/9/8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45</a:t>
            </a:fld>
            <a:endParaRPr lang="zh-CN" altLang="en-US"/>
          </a:p>
        </p:txBody>
      </p:sp>
    </p:spTree>
    <p:extLst>
      <p:ext uri="{BB962C8B-B14F-4D97-AF65-F5344CB8AC3E}">
        <p14:creationId xmlns:p14="http://schemas.microsoft.com/office/powerpoint/2010/main" val="28896872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p:cNvSpPr>
            <a:spLocks noGrp="1" noChangeArrowheads="1"/>
          </p:cNvSpPr>
          <p:nvPr>
            <p:ph type="title"/>
          </p:nvPr>
        </p:nvSpPr>
        <p:spPr/>
        <p:txBody>
          <a:bodyPr>
            <a:normAutofit/>
          </a:bodyPr>
          <a:lstStyle/>
          <a:p>
            <a:r>
              <a:rPr lang="en-US" altLang="zh-CN" dirty="0"/>
              <a:t> </a:t>
            </a:r>
            <a:r>
              <a:rPr lang="zh-CN" altLang="en-US" dirty="0"/>
              <a:t>单道批处理系统</a:t>
            </a:r>
            <a:r>
              <a:rPr lang="en-US" altLang="zh-CN" dirty="0"/>
              <a:t>(‘55-‘65)</a:t>
            </a:r>
            <a:endParaRPr lang="zh-CN" altLang="en-US" dirty="0"/>
          </a:p>
        </p:txBody>
      </p:sp>
      <p:sp>
        <p:nvSpPr>
          <p:cNvPr id="17411" name="Rectangle 1027"/>
          <p:cNvSpPr>
            <a:spLocks noGrp="1" noChangeArrowheads="1"/>
          </p:cNvSpPr>
          <p:nvPr>
            <p:ph idx="1"/>
          </p:nvPr>
        </p:nvSpPr>
        <p:spPr>
          <a:xfrm>
            <a:off x="457200" y="1351127"/>
            <a:ext cx="8229600" cy="2213875"/>
          </a:xfrm>
        </p:spPr>
        <p:txBody>
          <a:bodyPr>
            <a:normAutofit fontScale="55000" lnSpcReduction="20000"/>
          </a:bodyPr>
          <a:lstStyle/>
          <a:p>
            <a:r>
              <a:rPr lang="zh-CN" altLang="en-US" dirty="0"/>
              <a:t>批处理：</a:t>
            </a:r>
            <a:r>
              <a:rPr lang="en-US" altLang="zh-CN" dirty="0"/>
              <a:t>Batch Processing</a:t>
            </a:r>
          </a:p>
          <a:p>
            <a:r>
              <a:rPr lang="zh-CN" altLang="en-US" dirty="0"/>
              <a:t>在内存中仅存一道作业运行，运行结束或出错，才自动调另一道作业</a:t>
            </a:r>
            <a:r>
              <a:rPr lang="zh-CN" altLang="zh-CN" dirty="0"/>
              <a:t>（</a:t>
            </a:r>
            <a:r>
              <a:rPr lang="zh-CN" altLang="en-US" dirty="0"/>
              <a:t>磁带中）运行。</a:t>
            </a:r>
          </a:p>
          <a:p>
            <a:r>
              <a:rPr lang="zh-CN" altLang="en-US" dirty="0"/>
              <a:t>主要特征：自动性、顺序性、单道性。</a:t>
            </a:r>
          </a:p>
          <a:p>
            <a:r>
              <a:rPr lang="zh-CN" altLang="en-US" dirty="0"/>
              <a:t>优点：减少人工操作，解决了作业的自动接续。</a:t>
            </a:r>
          </a:p>
          <a:p>
            <a:r>
              <a:rPr lang="zh-CN" altLang="en-US" dirty="0"/>
              <a:t>缺点：平均周转时间长，没有交互能力。</a:t>
            </a:r>
          </a:p>
        </p:txBody>
      </p:sp>
      <p:sp>
        <p:nvSpPr>
          <p:cNvPr id="2" name="日期占位符 1"/>
          <p:cNvSpPr>
            <a:spLocks noGrp="1"/>
          </p:cNvSpPr>
          <p:nvPr>
            <p:ph type="dt" sz="half" idx="10"/>
          </p:nvPr>
        </p:nvSpPr>
        <p:spPr/>
        <p:txBody>
          <a:bodyPr/>
          <a:lstStyle/>
          <a:p>
            <a:fld id="{F24C8558-87F1-1B47-A639-A33105F6488F}"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46</a:t>
            </a:fld>
            <a:endParaRPr lang="en-US"/>
          </a:p>
        </p:txBody>
      </p:sp>
      <p:pic>
        <p:nvPicPr>
          <p:cNvPr id="7" name="Picture 5">
            <a:extLst>
              <a:ext uri="{FF2B5EF4-FFF2-40B4-BE49-F238E27FC236}">
                <a16:creationId xmlns:a16="http://schemas.microsoft.com/office/drawing/2014/main" id="{39AA8E7E-D13E-8E4B-A3F2-AC8700ACB1D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93723" y="3481108"/>
            <a:ext cx="6114684" cy="196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F2710EE1-6CAE-5A48-B3D2-074ECB70277B}"/>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453211" y="5442959"/>
            <a:ext cx="6195707" cy="962010"/>
          </a:xfrm>
          <a:prstGeom prst="rect">
            <a:avLst/>
          </a:prstGeom>
        </p:spPr>
      </p:pic>
    </p:spTree>
    <p:extLst>
      <p:ext uri="{BB962C8B-B14F-4D97-AF65-F5344CB8AC3E}">
        <p14:creationId xmlns:p14="http://schemas.microsoft.com/office/powerpoint/2010/main" val="43056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6" name="Picture 6" descr="1011235608759140.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8587" y="2494598"/>
            <a:ext cx="2514600" cy="3866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7" name="Picture 7" descr="102123560875914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5755" y="5597843"/>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68" name="Text Box 8"/>
          <p:cNvSpPr txBox="1">
            <a:spLocks noChangeArrowheads="1"/>
          </p:cNvSpPr>
          <p:nvPr/>
        </p:nvSpPr>
        <p:spPr bwMode="auto">
          <a:xfrm>
            <a:off x="148590" y="5710714"/>
            <a:ext cx="2408873" cy="290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dirty="0">
                <a:solidFill>
                  <a:srgbClr val="000099"/>
                </a:solidFill>
                <a:latin typeface="+mn-lt"/>
              </a:rPr>
              <a:t>Operating System</a:t>
            </a:r>
          </a:p>
        </p:txBody>
      </p:sp>
      <p:pic>
        <p:nvPicPr>
          <p:cNvPr id="40969" name="Picture 9" descr="1031235608759140.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5755" y="5006340"/>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70" name="Text Box 10"/>
          <p:cNvSpPr txBox="1">
            <a:spLocks noChangeArrowheads="1"/>
          </p:cNvSpPr>
          <p:nvPr/>
        </p:nvSpPr>
        <p:spPr bwMode="auto">
          <a:xfrm>
            <a:off x="148590" y="5145718"/>
            <a:ext cx="2444592" cy="29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dirty="0">
                <a:solidFill>
                  <a:srgbClr val="000099"/>
                </a:solidFill>
                <a:latin typeface="+mn-lt"/>
              </a:rPr>
              <a:t>System Software</a:t>
            </a:r>
          </a:p>
        </p:txBody>
      </p:sp>
      <p:pic>
        <p:nvPicPr>
          <p:cNvPr id="40971" name="Picture 11" descr="1041235608759140.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5755" y="4423410"/>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72" name="Text Box 12"/>
          <p:cNvSpPr txBox="1">
            <a:spLocks noChangeArrowheads="1"/>
          </p:cNvSpPr>
          <p:nvPr/>
        </p:nvSpPr>
        <p:spPr bwMode="auto">
          <a:xfrm>
            <a:off x="285750" y="4477703"/>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1</a:t>
            </a:r>
          </a:p>
        </p:txBody>
      </p:sp>
      <p:pic>
        <p:nvPicPr>
          <p:cNvPr id="40973" name="Picture 13" descr="1051235608759140.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25755" y="3823335"/>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74" name="Text Box 14"/>
          <p:cNvSpPr txBox="1">
            <a:spLocks noChangeArrowheads="1"/>
          </p:cNvSpPr>
          <p:nvPr/>
        </p:nvSpPr>
        <p:spPr bwMode="auto">
          <a:xfrm>
            <a:off x="285750" y="3880485"/>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2</a:t>
            </a:r>
          </a:p>
        </p:txBody>
      </p:sp>
      <p:pic>
        <p:nvPicPr>
          <p:cNvPr id="40975" name="Picture 15" descr="1051235608759140.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25755" y="3823335"/>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76" name="Text Box 16"/>
          <p:cNvSpPr txBox="1">
            <a:spLocks noChangeArrowheads="1"/>
          </p:cNvSpPr>
          <p:nvPr/>
        </p:nvSpPr>
        <p:spPr bwMode="auto">
          <a:xfrm>
            <a:off x="285750" y="3880485"/>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2</a:t>
            </a:r>
          </a:p>
        </p:txBody>
      </p:sp>
      <p:pic>
        <p:nvPicPr>
          <p:cNvPr id="40977" name="Picture 17" descr="1061235608759140.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5755" y="2700338"/>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78" name="Text Box 18"/>
          <p:cNvSpPr txBox="1">
            <a:spLocks noChangeArrowheads="1"/>
          </p:cNvSpPr>
          <p:nvPr/>
        </p:nvSpPr>
        <p:spPr bwMode="auto">
          <a:xfrm>
            <a:off x="285750" y="2750344"/>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a:t>
            </a:r>
            <a:r>
              <a:rPr lang="en-US" altLang="zh-CN" sz="2000" i="1">
                <a:solidFill>
                  <a:srgbClr val="000099"/>
                </a:solidFill>
                <a:latin typeface="+mn-lt"/>
              </a:rPr>
              <a:t>n</a:t>
            </a:r>
          </a:p>
        </p:txBody>
      </p:sp>
      <p:sp>
        <p:nvSpPr>
          <p:cNvPr id="40979" name="Text Box 19"/>
          <p:cNvSpPr txBox="1">
            <a:spLocks noChangeArrowheads="1"/>
          </p:cNvSpPr>
          <p:nvPr/>
        </p:nvSpPr>
        <p:spPr bwMode="auto">
          <a:xfrm>
            <a:off x="898685" y="3218974"/>
            <a:ext cx="652938" cy="526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3600" b="1">
                <a:solidFill>
                  <a:srgbClr val="000099"/>
                </a:solidFill>
                <a:latin typeface="+mn-lt"/>
              </a:rPr>
              <a:t>...</a:t>
            </a:r>
          </a:p>
        </p:txBody>
      </p:sp>
      <p:pic>
        <p:nvPicPr>
          <p:cNvPr id="40980" name="Picture 20" descr="1071235608759140.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98859" y="2108835"/>
            <a:ext cx="2951798" cy="1860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81" name="Text Box 21"/>
          <p:cNvSpPr txBox="1">
            <a:spLocks noChangeArrowheads="1"/>
          </p:cNvSpPr>
          <p:nvPr/>
        </p:nvSpPr>
        <p:spPr bwMode="auto">
          <a:xfrm>
            <a:off x="3543300" y="2180273"/>
            <a:ext cx="1673067" cy="1578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200000"/>
                </a:solidFill>
                <a:latin typeface="Courier New" pitchFamily="1" charset="0"/>
              </a:rPr>
              <a:t>program </a:t>
            </a:r>
            <a:r>
              <a:rPr lang="en-US" altLang="zh-CN" sz="1800" b="1" i="1">
                <a:solidFill>
                  <a:srgbClr val="200000"/>
                </a:solidFill>
                <a:latin typeface="Courier New" pitchFamily="1" charset="0"/>
              </a:rPr>
              <a:t>P</a:t>
            </a:r>
            <a:endParaRPr lang="en-US" altLang="zh-CN"/>
          </a:p>
          <a:p>
            <a:pPr eaLnBrk="1" hangingPunct="1">
              <a:lnSpc>
                <a:spcPct val="95000"/>
              </a:lnSpc>
              <a:buClr>
                <a:srgbClr val="000000"/>
              </a:buClr>
              <a:buSzPct val="100000"/>
            </a:pPr>
            <a:r>
              <a:rPr lang="en-US" altLang="zh-CN" sz="1800" b="1">
                <a:solidFill>
                  <a:srgbClr val="200000"/>
                </a:solidFill>
                <a:latin typeface="Courier New" pitchFamily="1" charset="0"/>
              </a:rPr>
              <a:t>begin</a:t>
            </a:r>
            <a:endParaRPr lang="en-US" altLang="zh-CN"/>
          </a:p>
          <a:p>
            <a:pPr eaLnBrk="1" hangingPunct="1">
              <a:lnSpc>
                <a:spcPct val="95000"/>
              </a:lnSpc>
              <a:buClr>
                <a:srgbClr val="000000"/>
              </a:buClr>
              <a:buSzPct val="100000"/>
            </a:pPr>
            <a:r>
              <a:rPr lang="en-US" altLang="zh-CN" sz="1800" b="1">
                <a:solidFill>
                  <a:srgbClr val="0066FF"/>
                </a:solidFill>
                <a:latin typeface="Courier New" pitchFamily="1" charset="0"/>
              </a:rPr>
              <a:t>:</a:t>
            </a:r>
            <a:endParaRPr lang="en-US" altLang="zh-CN"/>
          </a:p>
          <a:p>
            <a:pPr eaLnBrk="1" hangingPunct="1">
              <a:lnSpc>
                <a:spcPct val="95000"/>
              </a:lnSpc>
              <a:buClr>
                <a:srgbClr val="000000"/>
              </a:buClr>
              <a:buSzPct val="100000"/>
            </a:pPr>
            <a:r>
              <a:rPr lang="en-US" altLang="zh-CN" sz="1800" b="1">
                <a:solidFill>
                  <a:srgbClr val="0066FF"/>
                </a:solidFill>
                <a:latin typeface="Courier New" pitchFamily="1" charset="0"/>
              </a:rPr>
              <a:t>read(var)</a:t>
            </a:r>
            <a:endParaRPr lang="en-US" altLang="zh-CN"/>
          </a:p>
          <a:p>
            <a:pPr eaLnBrk="1" hangingPunct="1">
              <a:lnSpc>
                <a:spcPct val="95000"/>
              </a:lnSpc>
              <a:buClr>
                <a:srgbClr val="000000"/>
              </a:buClr>
              <a:buSzPct val="100000"/>
            </a:pPr>
            <a:r>
              <a:rPr lang="en-US" altLang="zh-CN" sz="1800" b="1">
                <a:solidFill>
                  <a:srgbClr val="0066FF"/>
                </a:solidFill>
                <a:latin typeface="Courier New" pitchFamily="1" charset="0"/>
              </a:rPr>
              <a:t>:</a:t>
            </a:r>
            <a:br>
              <a:rPr lang="en-US" altLang="zh-CN" sz="1800" b="1">
                <a:solidFill>
                  <a:srgbClr val="0066FF"/>
                </a:solidFill>
                <a:latin typeface="Courier New" pitchFamily="1" charset="0"/>
              </a:rPr>
            </a:br>
            <a:r>
              <a:rPr lang="en-US" altLang="zh-CN" sz="1800" b="1">
                <a:solidFill>
                  <a:srgbClr val="200000"/>
                </a:solidFill>
                <a:latin typeface="Courier New" pitchFamily="1" charset="0"/>
              </a:rPr>
              <a:t>end </a:t>
            </a:r>
            <a:r>
              <a:rPr lang="en-US" altLang="zh-CN" sz="1800" b="1" i="1">
                <a:solidFill>
                  <a:srgbClr val="200000"/>
                </a:solidFill>
                <a:latin typeface="Courier New" pitchFamily="1" charset="0"/>
              </a:rPr>
              <a:t>P</a:t>
            </a:r>
          </a:p>
        </p:txBody>
      </p:sp>
      <p:pic>
        <p:nvPicPr>
          <p:cNvPr id="40982" name="Picture 22" descr="1081235608759140.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307432" y="4183380"/>
            <a:ext cx="4366260" cy="21259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83" name="Text Box 23"/>
          <p:cNvSpPr txBox="1">
            <a:spLocks noChangeArrowheads="1"/>
          </p:cNvSpPr>
          <p:nvPr/>
        </p:nvSpPr>
        <p:spPr bwMode="auto">
          <a:xfrm>
            <a:off x="3736182" y="4247675"/>
            <a:ext cx="2898933" cy="18416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200000"/>
                </a:solidFill>
                <a:latin typeface="Courier New" pitchFamily="1" charset="0"/>
              </a:rPr>
              <a:t>system call </a:t>
            </a:r>
            <a:r>
              <a:rPr lang="en-US" altLang="zh-CN" sz="1800" b="1" i="1">
                <a:solidFill>
                  <a:srgbClr val="200000"/>
                </a:solidFill>
                <a:latin typeface="Courier New" pitchFamily="1" charset="0"/>
              </a:rPr>
              <a:t>read</a:t>
            </a:r>
            <a:r>
              <a:rPr lang="en-US" altLang="zh-CN" sz="1800" b="1">
                <a:solidFill>
                  <a:srgbClr val="200000"/>
                </a:solidFill>
                <a:latin typeface="Courier New" pitchFamily="1" charset="0"/>
              </a:rPr>
              <a:t>()</a:t>
            </a:r>
            <a:endParaRPr lang="en-US" altLang="zh-CN"/>
          </a:p>
          <a:p>
            <a:pPr eaLnBrk="1" hangingPunct="1">
              <a:lnSpc>
                <a:spcPct val="95000"/>
              </a:lnSpc>
              <a:buClr>
                <a:srgbClr val="000000"/>
              </a:buClr>
              <a:buSzPct val="100000"/>
            </a:pPr>
            <a:r>
              <a:rPr lang="en-US" altLang="zh-CN" sz="1800" b="1">
                <a:solidFill>
                  <a:srgbClr val="200000"/>
                </a:solidFill>
                <a:latin typeface="Courier New" pitchFamily="1" charset="0"/>
              </a:rPr>
              <a:t>begin</a:t>
            </a:r>
            <a:endParaRPr lang="en-US" altLang="zh-CN"/>
          </a:p>
          <a:p>
            <a:pPr eaLnBrk="1" hangingPunct="1">
              <a:lnSpc>
                <a:spcPct val="95000"/>
              </a:lnSpc>
              <a:buClr>
                <a:srgbClr val="000000"/>
              </a:buClr>
              <a:buSzPct val="100000"/>
            </a:pPr>
            <a:r>
              <a:rPr lang="en-US" altLang="zh-CN" sz="1800" b="1">
                <a:solidFill>
                  <a:srgbClr val="0066FF"/>
                </a:solidFill>
                <a:latin typeface="Courier New" pitchFamily="1" charset="0"/>
              </a:rPr>
              <a:t>startIO(</a:t>
            </a:r>
            <a:r>
              <a:rPr lang="en-US" altLang="zh-CN" sz="1800" b="1" i="1">
                <a:solidFill>
                  <a:srgbClr val="0066FF"/>
                </a:solidFill>
                <a:latin typeface="Comic Sans MS" pitchFamily="1" charset="0"/>
              </a:rPr>
              <a:t>input device</a:t>
            </a:r>
            <a:r>
              <a:rPr lang="en-US" altLang="zh-CN" sz="1800" b="1">
                <a:solidFill>
                  <a:srgbClr val="0066FF"/>
                </a:solidFill>
                <a:latin typeface="Courier New" pitchFamily="1" charset="0"/>
              </a:rPr>
              <a:t>)</a:t>
            </a:r>
            <a:endParaRPr lang="en-US" altLang="zh-CN"/>
          </a:p>
          <a:p>
            <a:pPr eaLnBrk="1" hangingPunct="1">
              <a:lnSpc>
                <a:spcPct val="95000"/>
              </a:lnSpc>
              <a:buClr>
                <a:srgbClr val="000000"/>
              </a:buClr>
              <a:buSzPct val="100000"/>
            </a:pPr>
            <a:r>
              <a:rPr lang="en-US" altLang="zh-CN" sz="1800" b="1">
                <a:solidFill>
                  <a:srgbClr val="0066FF"/>
                </a:solidFill>
                <a:latin typeface="Courier New" pitchFamily="1" charset="0"/>
              </a:rPr>
              <a:t>waitIO(</a:t>
            </a:r>
            <a:r>
              <a:rPr lang="en-US" altLang="zh-CN" sz="1800" b="1" i="1">
                <a:solidFill>
                  <a:srgbClr val="0066FF"/>
                </a:solidFill>
                <a:latin typeface="Comic Sans MS" pitchFamily="1" charset="0"/>
              </a:rPr>
              <a:t>interrupt</a:t>
            </a:r>
            <a:r>
              <a:rPr lang="en-US" altLang="zh-CN" sz="1800" b="1">
                <a:solidFill>
                  <a:srgbClr val="0066FF"/>
                </a:solidFill>
                <a:latin typeface="Courier New" pitchFamily="1" charset="0"/>
              </a:rPr>
              <a:t>)</a:t>
            </a:r>
            <a:endParaRPr lang="en-US" altLang="zh-CN"/>
          </a:p>
          <a:p>
            <a:pPr eaLnBrk="1" hangingPunct="1">
              <a:lnSpc>
                <a:spcPct val="95000"/>
              </a:lnSpc>
              <a:buClr>
                <a:srgbClr val="000000"/>
              </a:buClr>
              <a:buSzPct val="100000"/>
            </a:pPr>
            <a:r>
              <a:rPr lang="en-US" altLang="zh-CN" sz="1800" b="1">
                <a:solidFill>
                  <a:srgbClr val="0066FF"/>
                </a:solidFill>
                <a:latin typeface="Courier New" pitchFamily="1" charset="0"/>
              </a:rPr>
              <a:t>endIO(</a:t>
            </a:r>
            <a:r>
              <a:rPr lang="en-US" altLang="zh-CN" sz="1800" b="1" i="1">
                <a:solidFill>
                  <a:srgbClr val="0066FF"/>
                </a:solidFill>
                <a:latin typeface="Comic Sans MS" pitchFamily="1" charset="0"/>
              </a:rPr>
              <a:t>input device</a:t>
            </a:r>
            <a:r>
              <a:rPr lang="en-US" altLang="zh-CN" sz="1800" b="1">
                <a:solidFill>
                  <a:srgbClr val="0066FF"/>
                </a:solidFill>
                <a:latin typeface="Courier New" pitchFamily="1" charset="0"/>
              </a:rPr>
              <a:t>)</a:t>
            </a:r>
            <a:endParaRPr lang="en-US" altLang="zh-CN"/>
          </a:p>
          <a:p>
            <a:pPr eaLnBrk="1" hangingPunct="1">
              <a:lnSpc>
                <a:spcPct val="95000"/>
              </a:lnSpc>
              <a:buClr>
                <a:srgbClr val="000000"/>
              </a:buClr>
              <a:buSzPct val="100000"/>
            </a:pPr>
            <a:r>
              <a:rPr lang="en-US" altLang="zh-CN" sz="1800" b="1">
                <a:solidFill>
                  <a:srgbClr val="0066FF"/>
                </a:solidFill>
                <a:latin typeface="Courier New" pitchFamily="1" charset="0"/>
              </a:rPr>
              <a:t>:</a:t>
            </a:r>
            <a:br>
              <a:rPr lang="en-US" altLang="zh-CN" sz="1800" b="1">
                <a:solidFill>
                  <a:srgbClr val="0066FF"/>
                </a:solidFill>
                <a:latin typeface="Courier New" pitchFamily="1" charset="0"/>
              </a:rPr>
            </a:br>
            <a:r>
              <a:rPr lang="en-US" altLang="zh-CN" sz="1800" b="1">
                <a:solidFill>
                  <a:srgbClr val="200000"/>
                </a:solidFill>
                <a:latin typeface="Courier New" pitchFamily="1" charset="0"/>
              </a:rPr>
              <a:t>end </a:t>
            </a:r>
            <a:r>
              <a:rPr lang="en-US" altLang="zh-CN" sz="1800" b="1" i="1">
                <a:solidFill>
                  <a:srgbClr val="200000"/>
                </a:solidFill>
                <a:latin typeface="Courier New" pitchFamily="1" charset="0"/>
              </a:rPr>
              <a:t>read</a:t>
            </a:r>
          </a:p>
        </p:txBody>
      </p:sp>
      <p:sp>
        <p:nvSpPr>
          <p:cNvPr id="3" name="TextBox 2"/>
          <p:cNvSpPr txBox="1"/>
          <p:nvPr/>
        </p:nvSpPr>
        <p:spPr>
          <a:xfrm>
            <a:off x="5596759" y="2349062"/>
            <a:ext cx="2108269" cy="369332"/>
          </a:xfrm>
          <a:prstGeom prst="rect">
            <a:avLst/>
          </a:prstGeom>
          <a:noFill/>
        </p:spPr>
        <p:txBody>
          <a:bodyPr wrap="none" rtlCol="0">
            <a:spAutoFit/>
          </a:bodyPr>
          <a:lstStyle/>
          <a:p>
            <a:r>
              <a:rPr lang="zh-CN" altLang="en-US" dirty="0"/>
              <a:t>同步输入，等待</a:t>
            </a:r>
            <a:r>
              <a:rPr lang="en-US" altLang="zh-CN" dirty="0"/>
              <a:t>I/O</a:t>
            </a:r>
            <a:endParaRPr lang="zh-CN" altLang="en-US" dirty="0"/>
          </a:p>
        </p:txBody>
      </p:sp>
      <p:sp>
        <p:nvSpPr>
          <p:cNvPr id="4" name="日期占位符 3"/>
          <p:cNvSpPr>
            <a:spLocks noGrp="1"/>
          </p:cNvSpPr>
          <p:nvPr>
            <p:ph type="dt" sz="half" idx="10"/>
          </p:nvPr>
        </p:nvSpPr>
        <p:spPr/>
        <p:txBody>
          <a:bodyPr/>
          <a:lstStyle/>
          <a:p>
            <a:fld id="{ADD8E3DA-E3D9-2545-80B0-7A0E848B332A}"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47</a:t>
            </a:fld>
            <a:endParaRPr lang="en-US"/>
          </a:p>
        </p:txBody>
      </p:sp>
    </p:spTree>
    <p:extLst>
      <p:ext uri="{BB962C8B-B14F-4D97-AF65-F5344CB8AC3E}">
        <p14:creationId xmlns:p14="http://schemas.microsoft.com/office/powerpoint/2010/main" val="42731137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90" name="Picture 6" descr="1011235608759140.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8587" y="1857990"/>
            <a:ext cx="2514600" cy="3866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91" name="Picture 7" descr="102123560875914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5755" y="4961235"/>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92" name="Text Box 8"/>
          <p:cNvSpPr txBox="1">
            <a:spLocks noChangeArrowheads="1"/>
          </p:cNvSpPr>
          <p:nvPr/>
        </p:nvSpPr>
        <p:spPr bwMode="auto">
          <a:xfrm>
            <a:off x="229804" y="5070758"/>
            <a:ext cx="2235969"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dirty="0">
                <a:solidFill>
                  <a:srgbClr val="000099"/>
                </a:solidFill>
                <a:latin typeface="+mn-lt"/>
              </a:rPr>
              <a:t>Operating System</a:t>
            </a:r>
          </a:p>
        </p:txBody>
      </p:sp>
      <p:pic>
        <p:nvPicPr>
          <p:cNvPr id="41993" name="Picture 9" descr="1031235608759140.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5755" y="4369732"/>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94" name="Text Box 10"/>
          <p:cNvSpPr txBox="1">
            <a:spLocks noChangeArrowheads="1"/>
          </p:cNvSpPr>
          <p:nvPr/>
        </p:nvSpPr>
        <p:spPr bwMode="auto">
          <a:xfrm>
            <a:off x="313046" y="4507342"/>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dirty="0">
                <a:solidFill>
                  <a:srgbClr val="000099"/>
                </a:solidFill>
                <a:latin typeface="+mn-lt"/>
              </a:rPr>
              <a:t>System Software</a:t>
            </a:r>
          </a:p>
        </p:txBody>
      </p:sp>
      <p:pic>
        <p:nvPicPr>
          <p:cNvPr id="41995" name="Picture 11" descr="1041235608759140.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5755" y="3786802"/>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96" name="Text Box 12"/>
          <p:cNvSpPr txBox="1">
            <a:spLocks noChangeArrowheads="1"/>
          </p:cNvSpPr>
          <p:nvPr/>
        </p:nvSpPr>
        <p:spPr bwMode="auto">
          <a:xfrm>
            <a:off x="285750" y="3841095"/>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1</a:t>
            </a:r>
          </a:p>
        </p:txBody>
      </p:sp>
      <p:pic>
        <p:nvPicPr>
          <p:cNvPr id="41997" name="Picture 13" descr="1051235608759140.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25755" y="3186727"/>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98" name="Text Box 14"/>
          <p:cNvSpPr txBox="1">
            <a:spLocks noChangeArrowheads="1"/>
          </p:cNvSpPr>
          <p:nvPr/>
        </p:nvSpPr>
        <p:spPr bwMode="auto">
          <a:xfrm>
            <a:off x="285750" y="3243877"/>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2</a:t>
            </a:r>
          </a:p>
        </p:txBody>
      </p:sp>
      <p:pic>
        <p:nvPicPr>
          <p:cNvPr id="41999" name="Picture 15" descr="1051235608759140.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25755" y="3186727"/>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000" name="Text Box 16"/>
          <p:cNvSpPr txBox="1">
            <a:spLocks noChangeArrowheads="1"/>
          </p:cNvSpPr>
          <p:nvPr/>
        </p:nvSpPr>
        <p:spPr bwMode="auto">
          <a:xfrm>
            <a:off x="285750" y="3243877"/>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2</a:t>
            </a:r>
          </a:p>
        </p:txBody>
      </p:sp>
      <p:pic>
        <p:nvPicPr>
          <p:cNvPr id="42001" name="Picture 17" descr="1061235608759140.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5755" y="2063730"/>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002" name="Text Box 18"/>
          <p:cNvSpPr txBox="1">
            <a:spLocks noChangeArrowheads="1"/>
          </p:cNvSpPr>
          <p:nvPr/>
        </p:nvSpPr>
        <p:spPr bwMode="auto">
          <a:xfrm>
            <a:off x="285750" y="2113736"/>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a:t>
            </a:r>
            <a:r>
              <a:rPr lang="en-US" altLang="zh-CN" sz="2000" i="1">
                <a:solidFill>
                  <a:srgbClr val="000099"/>
                </a:solidFill>
                <a:latin typeface="+mn-lt"/>
              </a:rPr>
              <a:t>n</a:t>
            </a:r>
          </a:p>
        </p:txBody>
      </p:sp>
      <p:sp>
        <p:nvSpPr>
          <p:cNvPr id="42003" name="Text Box 19"/>
          <p:cNvSpPr txBox="1">
            <a:spLocks noChangeArrowheads="1"/>
          </p:cNvSpPr>
          <p:nvPr/>
        </p:nvSpPr>
        <p:spPr bwMode="auto">
          <a:xfrm>
            <a:off x="898685" y="2582366"/>
            <a:ext cx="652938" cy="526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3600" b="1">
                <a:solidFill>
                  <a:srgbClr val="000099"/>
                </a:solidFill>
                <a:latin typeface="+mn-lt"/>
              </a:rPr>
              <a:t>...</a:t>
            </a:r>
          </a:p>
        </p:txBody>
      </p:sp>
      <p:pic>
        <p:nvPicPr>
          <p:cNvPr id="42004" name="Picture 20" descr="1091235608759140.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053240" y="1489372"/>
            <a:ext cx="5842158" cy="4260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005" name="Text Box 21"/>
          <p:cNvSpPr txBox="1">
            <a:spLocks noChangeArrowheads="1"/>
          </p:cNvSpPr>
          <p:nvPr/>
        </p:nvSpPr>
        <p:spPr bwMode="auto">
          <a:xfrm>
            <a:off x="2880360" y="1667966"/>
            <a:ext cx="1373029"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2000">
                <a:solidFill>
                  <a:srgbClr val="0066FF"/>
                </a:solidFill>
                <a:latin typeface="+mn-lt"/>
              </a:rPr>
              <a:t>Program 1</a:t>
            </a:r>
          </a:p>
        </p:txBody>
      </p:sp>
      <p:sp>
        <p:nvSpPr>
          <p:cNvPr id="42006" name="Text Box 22"/>
          <p:cNvSpPr txBox="1">
            <a:spLocks noChangeArrowheads="1"/>
          </p:cNvSpPr>
          <p:nvPr/>
        </p:nvSpPr>
        <p:spPr bwMode="auto">
          <a:xfrm>
            <a:off x="7658100" y="1383330"/>
            <a:ext cx="10287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dirty="0">
                <a:solidFill>
                  <a:srgbClr val="0066FF"/>
                </a:solidFill>
                <a:latin typeface="+mn-lt"/>
              </a:rPr>
              <a:t>I/O</a:t>
            </a:r>
            <a:endParaRPr lang="en-US" altLang="zh-CN" dirty="0">
              <a:latin typeface="+mn-lt"/>
            </a:endParaRPr>
          </a:p>
          <a:p>
            <a:pPr algn="ctr" eaLnBrk="1" hangingPunct="1">
              <a:lnSpc>
                <a:spcPct val="95000"/>
              </a:lnSpc>
              <a:buClr>
                <a:srgbClr val="000000"/>
              </a:buClr>
              <a:buSzPct val="100000"/>
            </a:pPr>
            <a:r>
              <a:rPr lang="en-US" altLang="zh-CN" sz="2000" dirty="0">
                <a:solidFill>
                  <a:srgbClr val="0066FF"/>
                </a:solidFill>
                <a:latin typeface="+mn-lt"/>
              </a:rPr>
              <a:t>Device</a:t>
            </a:r>
          </a:p>
        </p:txBody>
      </p:sp>
      <p:sp>
        <p:nvSpPr>
          <p:cNvPr id="42007" name="Text Box 23"/>
          <p:cNvSpPr txBox="1">
            <a:spLocks noChangeArrowheads="1"/>
          </p:cNvSpPr>
          <p:nvPr/>
        </p:nvSpPr>
        <p:spPr bwMode="auto">
          <a:xfrm>
            <a:off x="2867502" y="2788107"/>
            <a:ext cx="1351598"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i="1">
                <a:solidFill>
                  <a:srgbClr val="000099"/>
                </a:solidFill>
                <a:latin typeface="Comic Sans MS" pitchFamily="1" charset="0"/>
              </a:rPr>
              <a:t>k</a:t>
            </a:r>
            <a:r>
              <a:rPr lang="en-US" altLang="zh-CN" sz="1800">
                <a:solidFill>
                  <a:srgbClr val="000099"/>
                </a:solidFill>
                <a:latin typeface="Comic Sans MS" pitchFamily="1" charset="0"/>
              </a:rPr>
              <a:t>: </a:t>
            </a:r>
            <a:r>
              <a:rPr lang="en-US" altLang="zh-CN" sz="1800" b="1">
                <a:solidFill>
                  <a:srgbClr val="660066"/>
                </a:solidFill>
                <a:latin typeface="Courier New" pitchFamily="1" charset="0"/>
              </a:rPr>
              <a:t>read()</a:t>
            </a:r>
          </a:p>
        </p:txBody>
      </p:sp>
      <p:sp>
        <p:nvSpPr>
          <p:cNvPr id="42008" name="Text Box 24"/>
          <p:cNvSpPr txBox="1">
            <a:spLocks noChangeArrowheads="1"/>
          </p:cNvSpPr>
          <p:nvPr/>
        </p:nvSpPr>
        <p:spPr bwMode="auto">
          <a:xfrm>
            <a:off x="2677478" y="4731207"/>
            <a:ext cx="717233"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i="1">
                <a:solidFill>
                  <a:srgbClr val="000099"/>
                </a:solidFill>
                <a:latin typeface="Comic Sans MS" pitchFamily="1" charset="0"/>
              </a:rPr>
              <a:t>k</a:t>
            </a:r>
            <a:r>
              <a:rPr lang="en-US" altLang="zh-CN" sz="1800">
                <a:solidFill>
                  <a:srgbClr val="000099"/>
                </a:solidFill>
                <a:latin typeface="Comic Sans MS" pitchFamily="1" charset="0"/>
              </a:rPr>
              <a:t>+1:</a:t>
            </a:r>
          </a:p>
        </p:txBody>
      </p:sp>
      <p:sp>
        <p:nvSpPr>
          <p:cNvPr id="42009" name="Text Box 25"/>
          <p:cNvSpPr txBox="1">
            <a:spLocks noChangeArrowheads="1"/>
          </p:cNvSpPr>
          <p:nvPr/>
        </p:nvSpPr>
        <p:spPr bwMode="auto">
          <a:xfrm>
            <a:off x="4429125" y="4259719"/>
            <a:ext cx="1265873"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660066"/>
                </a:solidFill>
                <a:latin typeface="Courier New" pitchFamily="1" charset="0"/>
              </a:rPr>
              <a:t>endIo()</a:t>
            </a:r>
          </a:p>
        </p:txBody>
      </p:sp>
      <p:sp>
        <p:nvSpPr>
          <p:cNvPr id="42011" name="Text Box 27"/>
          <p:cNvSpPr txBox="1">
            <a:spLocks noChangeArrowheads="1"/>
          </p:cNvSpPr>
          <p:nvPr/>
        </p:nvSpPr>
        <p:spPr bwMode="auto">
          <a:xfrm>
            <a:off x="3108960" y="2152312"/>
            <a:ext cx="992982"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main{</a:t>
            </a:r>
          </a:p>
        </p:txBody>
      </p:sp>
      <p:sp>
        <p:nvSpPr>
          <p:cNvPr id="42012" name="Text Box 28"/>
          <p:cNvSpPr txBox="1">
            <a:spLocks noChangeArrowheads="1"/>
          </p:cNvSpPr>
          <p:nvPr/>
        </p:nvSpPr>
        <p:spPr bwMode="auto">
          <a:xfrm>
            <a:off x="3108960" y="5542737"/>
            <a:ext cx="445770"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a:t>
            </a:r>
          </a:p>
        </p:txBody>
      </p:sp>
      <p:sp>
        <p:nvSpPr>
          <p:cNvPr id="42013" name="Text Box 29"/>
          <p:cNvSpPr txBox="1">
            <a:spLocks noChangeArrowheads="1"/>
          </p:cNvSpPr>
          <p:nvPr/>
        </p:nvSpPr>
        <p:spPr bwMode="auto">
          <a:xfrm>
            <a:off x="4480560" y="4945519"/>
            <a:ext cx="445770"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a:t>
            </a:r>
          </a:p>
        </p:txBody>
      </p:sp>
      <p:sp>
        <p:nvSpPr>
          <p:cNvPr id="42014" name="Text Box 30"/>
          <p:cNvSpPr txBox="1">
            <a:spLocks noChangeArrowheads="1"/>
          </p:cNvSpPr>
          <p:nvPr/>
        </p:nvSpPr>
        <p:spPr bwMode="auto">
          <a:xfrm>
            <a:off x="4709160" y="1667966"/>
            <a:ext cx="635794"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2000">
                <a:solidFill>
                  <a:srgbClr val="0066FF"/>
                </a:solidFill>
                <a:latin typeface="+mn-lt"/>
              </a:rPr>
              <a:t>OS</a:t>
            </a:r>
          </a:p>
        </p:txBody>
      </p:sp>
      <p:sp>
        <p:nvSpPr>
          <p:cNvPr id="42015" name="Text Box 31"/>
          <p:cNvSpPr txBox="1">
            <a:spLocks noChangeArrowheads="1"/>
          </p:cNvSpPr>
          <p:nvPr/>
        </p:nvSpPr>
        <p:spPr bwMode="auto">
          <a:xfrm>
            <a:off x="4417695" y="2635230"/>
            <a:ext cx="991553"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read{</a:t>
            </a:r>
          </a:p>
        </p:txBody>
      </p:sp>
      <p:sp>
        <p:nvSpPr>
          <p:cNvPr id="42016" name="Text Box 32"/>
          <p:cNvSpPr txBox="1">
            <a:spLocks noChangeArrowheads="1"/>
          </p:cNvSpPr>
          <p:nvPr/>
        </p:nvSpPr>
        <p:spPr bwMode="auto">
          <a:xfrm>
            <a:off x="4417695" y="3282454"/>
            <a:ext cx="1537335" cy="526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660066"/>
                </a:solidFill>
                <a:latin typeface="Courier New" pitchFamily="1" charset="0"/>
              </a:rPr>
              <a:t>startIO()</a:t>
            </a:r>
            <a:endParaRPr lang="en-US" altLang="zh-CN"/>
          </a:p>
          <a:p>
            <a:pPr eaLnBrk="1" hangingPunct="1">
              <a:lnSpc>
                <a:spcPct val="95000"/>
              </a:lnSpc>
              <a:buClr>
                <a:srgbClr val="000000"/>
              </a:buClr>
              <a:buSzPct val="100000"/>
            </a:pPr>
            <a:r>
              <a:rPr lang="en-US" altLang="zh-CN" sz="1800" b="1">
                <a:solidFill>
                  <a:srgbClr val="660066"/>
                </a:solidFill>
                <a:latin typeface="Courier New" pitchFamily="1" charset="0"/>
              </a:rPr>
              <a:t>waitIO()</a:t>
            </a:r>
          </a:p>
        </p:txBody>
      </p:sp>
      <p:sp>
        <p:nvSpPr>
          <p:cNvPr id="2" name="日期占位符 1"/>
          <p:cNvSpPr>
            <a:spLocks noGrp="1"/>
          </p:cNvSpPr>
          <p:nvPr>
            <p:ph type="dt" sz="half" idx="10"/>
          </p:nvPr>
        </p:nvSpPr>
        <p:spPr/>
        <p:txBody>
          <a:bodyPr/>
          <a:lstStyle/>
          <a:p>
            <a:fld id="{A74EA62E-E1F0-6D4F-A53C-C16355539E1B}"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48</a:t>
            </a:fld>
            <a:endParaRPr lang="en-US"/>
          </a:p>
        </p:txBody>
      </p:sp>
    </p:spTree>
    <p:extLst>
      <p:ext uri="{BB962C8B-B14F-4D97-AF65-F5344CB8AC3E}">
        <p14:creationId xmlns:p14="http://schemas.microsoft.com/office/powerpoint/2010/main" val="3608926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zh-CN" altLang="en-US" dirty="0"/>
              <a:t>多道批处理系统</a:t>
            </a:r>
            <a:r>
              <a:rPr lang="en-US" altLang="zh-CN" dirty="0"/>
              <a:t>(‘65-‘80)</a:t>
            </a:r>
            <a:endParaRPr lang="zh-CN" altLang="en-US" dirty="0"/>
          </a:p>
        </p:txBody>
      </p:sp>
      <p:sp>
        <p:nvSpPr>
          <p:cNvPr id="14339" name="Rectangle 3"/>
          <p:cNvSpPr>
            <a:spLocks noGrp="1" noChangeArrowheads="1"/>
          </p:cNvSpPr>
          <p:nvPr>
            <p:ph idx="1"/>
          </p:nvPr>
        </p:nvSpPr>
        <p:spPr>
          <a:xfrm>
            <a:off x="457200" y="1351128"/>
            <a:ext cx="8229600" cy="2248600"/>
          </a:xfrm>
        </p:spPr>
        <p:txBody>
          <a:bodyPr>
            <a:normAutofit fontScale="62500" lnSpcReduction="20000"/>
          </a:bodyPr>
          <a:lstStyle/>
          <a:p>
            <a:r>
              <a:rPr lang="zh-CN" altLang="en-US" dirty="0"/>
              <a:t>在内存中存放多道作业运行，访问、运行结束或出错，自动调度内存中的另一道作业运行。</a:t>
            </a:r>
          </a:p>
          <a:p>
            <a:r>
              <a:rPr lang="zh-CN" altLang="en-US" dirty="0"/>
              <a:t>好处</a:t>
            </a:r>
          </a:p>
          <a:p>
            <a:pPr lvl="1"/>
            <a:r>
              <a:rPr lang="zh-CN" altLang="en-US" dirty="0"/>
              <a:t>提高</a:t>
            </a:r>
            <a:r>
              <a:rPr lang="en-US" altLang="zh-CN" dirty="0"/>
              <a:t>CPU</a:t>
            </a:r>
            <a:r>
              <a:rPr lang="zh-CN" altLang="en-US" dirty="0"/>
              <a:t>的利用率。</a:t>
            </a:r>
          </a:p>
          <a:p>
            <a:pPr lvl="1"/>
            <a:r>
              <a:rPr lang="zh-CN" altLang="en-US" dirty="0"/>
              <a:t>提高内存和</a:t>
            </a:r>
            <a:r>
              <a:rPr lang="en-US" altLang="zh-CN" dirty="0"/>
              <a:t>I/O</a:t>
            </a:r>
            <a:r>
              <a:rPr lang="zh-CN" altLang="en-US" dirty="0"/>
              <a:t>设备利用率。</a:t>
            </a:r>
          </a:p>
          <a:p>
            <a:pPr lvl="1"/>
            <a:r>
              <a:rPr lang="zh-CN" altLang="en-US" dirty="0"/>
              <a:t>增加系统吞吐率。</a:t>
            </a:r>
          </a:p>
        </p:txBody>
      </p:sp>
      <p:sp>
        <p:nvSpPr>
          <p:cNvPr id="2" name="日期占位符 1"/>
          <p:cNvSpPr>
            <a:spLocks noGrp="1"/>
          </p:cNvSpPr>
          <p:nvPr>
            <p:ph type="dt" sz="half" idx="10"/>
          </p:nvPr>
        </p:nvSpPr>
        <p:spPr/>
        <p:txBody>
          <a:bodyPr/>
          <a:lstStyle/>
          <a:p>
            <a:fld id="{21796878-364F-334B-8894-17F0F0F3CE3E}"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49</a:t>
            </a:fld>
            <a:endParaRPr lang="en-US"/>
          </a:p>
        </p:txBody>
      </p:sp>
      <p:pic>
        <p:nvPicPr>
          <p:cNvPr id="6" name="图片 5">
            <a:extLst>
              <a:ext uri="{FF2B5EF4-FFF2-40B4-BE49-F238E27FC236}">
                <a16:creationId xmlns:a16="http://schemas.microsoft.com/office/drawing/2014/main" id="{2E7D91BD-E697-6645-844E-6D5CB97F0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57802" y="3624557"/>
            <a:ext cx="6021327" cy="2731793"/>
          </a:xfrm>
          <a:prstGeom prst="rect">
            <a:avLst/>
          </a:prstGeom>
        </p:spPr>
      </p:pic>
    </p:spTree>
    <p:extLst>
      <p:ext uri="{BB962C8B-B14F-4D97-AF65-F5344CB8AC3E}">
        <p14:creationId xmlns:p14="http://schemas.microsoft.com/office/powerpoint/2010/main" val="3871396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教材</a:t>
            </a:r>
          </a:p>
        </p:txBody>
      </p:sp>
      <p:sp>
        <p:nvSpPr>
          <p:cNvPr id="3" name="内容占位符 2"/>
          <p:cNvSpPr>
            <a:spLocks noGrp="1"/>
          </p:cNvSpPr>
          <p:nvPr>
            <p:ph idx="1"/>
          </p:nvPr>
        </p:nvSpPr>
        <p:spPr/>
        <p:txBody>
          <a:bodyPr/>
          <a:lstStyle/>
          <a:p>
            <a:r>
              <a:rPr lang="en-US" altLang="zh-CN" dirty="0"/>
              <a:t>William Stallings. </a:t>
            </a:r>
            <a:r>
              <a:rPr lang="zh-CN" altLang="en-US" dirty="0"/>
              <a:t>操作系统</a:t>
            </a:r>
            <a:r>
              <a:rPr lang="en-US" altLang="zh-CN" dirty="0"/>
              <a:t>——</a:t>
            </a:r>
            <a:r>
              <a:rPr lang="zh-CN" altLang="en-US" dirty="0"/>
              <a:t>精髓与设计原理 </a:t>
            </a:r>
            <a:r>
              <a:rPr lang="en-US" altLang="zh-CN" dirty="0"/>
              <a:t>(8th)</a:t>
            </a:r>
          </a:p>
          <a:p>
            <a:r>
              <a:rPr lang="zh-CN" altLang="en-US" dirty="0"/>
              <a:t>参考</a:t>
            </a:r>
            <a:endParaRPr lang="en-US" altLang="zh-CN" dirty="0"/>
          </a:p>
          <a:p>
            <a:pPr lvl="1"/>
            <a:r>
              <a:rPr lang="zh-CN" altLang="en-US" dirty="0">
                <a:solidFill>
                  <a:srgbClr val="7030A0"/>
                </a:solidFill>
              </a:rPr>
              <a:t>刘乃琦</a:t>
            </a:r>
            <a:r>
              <a:rPr lang="en-US" altLang="zh-CN" dirty="0">
                <a:solidFill>
                  <a:srgbClr val="7030A0"/>
                </a:solidFill>
              </a:rPr>
              <a:t>, </a:t>
            </a:r>
            <a:r>
              <a:rPr lang="zh-CN" altLang="en-US" dirty="0">
                <a:solidFill>
                  <a:srgbClr val="7030A0"/>
                </a:solidFill>
              </a:rPr>
              <a:t>蒲晓蓉</a:t>
            </a:r>
            <a:r>
              <a:rPr lang="en-US" altLang="zh-CN" dirty="0">
                <a:solidFill>
                  <a:srgbClr val="7030A0"/>
                </a:solidFill>
              </a:rPr>
              <a:t>.  </a:t>
            </a:r>
            <a:r>
              <a:rPr lang="zh-CN" altLang="en-US" dirty="0">
                <a:solidFill>
                  <a:srgbClr val="7030A0"/>
                </a:solidFill>
              </a:rPr>
              <a:t>操作系统原理、设计及应用</a:t>
            </a:r>
          </a:p>
          <a:p>
            <a:pPr lvl="1"/>
            <a:r>
              <a:rPr lang="zh-CN" altLang="en-US" dirty="0"/>
              <a:t>汤小丹</a:t>
            </a:r>
            <a:r>
              <a:rPr lang="en-US" altLang="zh-CN" dirty="0"/>
              <a:t>, </a:t>
            </a:r>
            <a:r>
              <a:rPr lang="zh-CN" altLang="en-US" dirty="0"/>
              <a:t>梁红兵等</a:t>
            </a:r>
            <a:r>
              <a:rPr lang="en-US" altLang="zh-CN" dirty="0"/>
              <a:t>.</a:t>
            </a:r>
            <a:r>
              <a:rPr lang="zh-CN" altLang="en-US" dirty="0"/>
              <a:t> 操作系统原理</a:t>
            </a:r>
            <a:r>
              <a:rPr lang="en-US" altLang="zh-CN" dirty="0"/>
              <a:t>(3rd)</a:t>
            </a:r>
          </a:p>
          <a:p>
            <a:endParaRPr lang="zh-CN" altLang="en-US" dirty="0"/>
          </a:p>
        </p:txBody>
      </p:sp>
      <p:sp>
        <p:nvSpPr>
          <p:cNvPr id="4" name="日期占位符 3"/>
          <p:cNvSpPr>
            <a:spLocks noGrp="1"/>
          </p:cNvSpPr>
          <p:nvPr>
            <p:ph type="dt" sz="half" idx="10"/>
          </p:nvPr>
        </p:nvSpPr>
        <p:spPr/>
        <p:txBody>
          <a:bodyPr/>
          <a:lstStyle/>
          <a:p>
            <a:fld id="{2FC3458F-6500-ED40-AEED-4C6A22E9A8E0}"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5</a:t>
            </a:fld>
            <a:endParaRPr lang="en-US"/>
          </a:p>
        </p:txBody>
      </p:sp>
      <p:sp>
        <p:nvSpPr>
          <p:cNvPr id="7" name="AutoShape 2" descr="data:image/jpeg;base64,/9j/4AAQSkZJRgABAQAAAQABAAD/2wCEAAkGBhQSERUSExQVFRQWGBgXGBUYFx0cHBoaHBkaHxcXGRoXHCYfFxwjGhcYHy8gIygpLCwvFR4xNTA2NSYrLSkBCQoKDAwMDQwMDSkYFBgpKSkpKSkpKSkpKSkpKSkpKSkpKSkpKSkpKSkpKSkpKSkpKSkpKSkpKSkpKSkpKSkpKf/AABEIAKAAoAMBIgACEQEDEQH/xAAbAAABBQEBAAAAAAAAAAAAAAAAAgMEBQYBB//EAD0QAAIBAgQDBQYFAgYBBQAAAAECEQADBBIhMUFRYQUTInGhBjKBkbHBB0JS0fAU4SMzYnKS8VMkVIKi0v/EABUBAQEAAAAAAAAAAAAAAAAAAAAB/8QAFREBAQAAAAAAAAAAAAAAAAAAAAH/2gAMAwEAAhEDEQA/APcaKKKAooooCiiigKKKKAooooCiiigKKKKAooooCiiigKKKKAooooCiuMwAk1me1e07z3xYt+FWSS8iQJ8TRMyIyjTVmnZDIWuJ7TMxbykAwW323GnGm+yu12vXbiwMigeIc5268flVHjMHkKgsUsghFVD4tdySdzrPM61qez+z1soETbck7k8zQSaKKKApu7fVfeMUPiFG5Hl/aqfHBnvBwfBkylSNZmZBnaD6UFtZxasYUgneKerNW8aq3GCuouKsusiVU7MwOw60q5i2cTnJB5HQ/wDHQ0F5fxyJ7zAdOPyFV132lQbKx66D61UNbj9vvTDDmIHr51RZds+0TqqPaHgI8TEAkH9PQ8evCudk+0/5bx8n/wD0PvVB2kWW3cZFzOqsVXmQCQKx9vty8AHV+9FxS9sMPfUe8Bl927b429nAkQaD3G1dDCVII5gz9KXXmvsv246i3dIyhozgGVZf1LHAjUTqNjXpFu4GAYGQdQagVRRRQFFFRcbc0y89/KgbxWIJJUbbfvUE4C33ouwDdClM0agEgkaeQ/k0YzErattdIkKJgceQBJjUx0407hL3eW1eCudQ2U7jMJgxpImggYe13+K1/wAuzr5tw/f4VpqocI/9KoB8Qe5qePiIA+VX1AUV5t7S/iTdFxreFCKFMF3WSSNwBMCp+C/FbDiyhu5mvx40toSJBjdoAnffjQa7FprPDj06nlUFLocEDOAQYaIzDmh9dfOssnti2PvLas4dFME57xzQBqSVXT4a1d4TszE96Ll/Eh1XUW0TKCYjWTsJ4UFXY7GW3ae9jVW7cti4Ddc5s1pSShy+6hI3WN/OqzD4S5h8HglYFEsm298glSAxMJp7wDOC/CFrb37YIAIzaggdRqD8N9aauIx/T5an+1URHSoLWJmWbcggHSOA+XHrVmy1FviNf4ennQRLgrNXfZYC42VgLLuLptwZS4DIe0wPgJ4+ZrUupO2g5nT03pi4g8+p+w2FEV64cKoVVgDYCp/Z/b9ywAuhQGcu58gdlE61GKkbfAzUTFXVzZZALSQs6kDcgbkUHpeGxC3EDqZVhINO1jvYvtTKxw7HQ+JOh/Mv3+BrY1FFZ7trBtiLb21ud3mMFsobwcVhtNdqu8U0Keunzquy7L5+n/dBQYTsC4b2W8Xu21FvxtlVWCAlUyJ/rbVYAhBqZqX7Se0Qwy9dzpMDyG5q7VY0rzn8QnPfRw0+mlAnGfiEHdS1p3toQ0AquYjaZJIE1OxP4r3CPBhwvVnn6D7GsIRIrtA/jsa164114zOZMCB/31pipfZ3ZV2+2WzbZyN42HmToK0eE/DTEt77W7fxLH5KI9aCD7B4jLjrc/mDp81Meor1UisjgPw5W0y3O/dnQhlCqFEjUDUkxIrWBQwBliCAd+flFAi5prIHnt/NKQdRP8865i7q2lL5GaOCIXb4Aams7f8Aa93wn9XhrPeWwxDBm8aqrQzd2kkkDXJmBigu7lrqfnUdljYR14/M61TXMe16zi7y4gtZVJstaATXus5M6kkEquvIyKtHs5LOWTIUAmSTwzGTrO5qhm4Ibz+o4/L7UzcFSBhlX3VUdQPvvUcuDsZ/nr50RCxd0IpZtANSeQ4k9BvWQ9s8P3b28ZBPdrAZfyHNmViOKN4kPLMDW0urWQ7U7GxaqbGGuIbDgrFweK0p3VW/MoG3EbUFymJKstxDBBDD6j0r1DCYkXEVxswB+deWth8qBRsqgSeQAAra+w2LzYcoTJtsRtGh1H3+VKq5xx2Hx/nzqtw2NttcdA4NxDBQsMw0BnLvBkaxwqwxu48qwmMwJfFqy3rPfK6m139sZyc92bSXbeV8mS2dCG0Y1BtRZHNv+Rpodn22Zi1tGIIgsoY7Di004lw7RqAM0HQGNQJ3/wCqcsjcnSTt0iB9KB22gGgAA6AD6V5d+InamfFGybYTuwIYiC4PI8RXqYqtxXbNvvTaRGv3kALIiqck7ZnchUJ4CZ6UGQ/DSziVuN4SMMwJYsIlxAXJOp0meGlehGqbAe19q5f/AKW4lyxiIkWroAzDmjKSr7HY8DyqyxwnKvBnAPUQTHxig6MQpMBlJ/3D96YwR8GmoDMAeYzGI/nCn3w6kQVUjllH7UGgQayHbOHbAXmx1lSbDn/1dlfTEoP1D8w4iteabcTodQdCPqKDz3+ju2kL4cZ8JjX1tqP8k3LsLdQf+N0AzDgTNbW7xpwAIAiLooACroFAGg5ARwpi4r81HwJ9dKog3MO2wcheUCY5Bv7TTLoFiNANPh/IPwqWLmZQedRLzyCFGbcTwHmdqBm7pM1FuLO8gctj5nl5b1Kb9W53HIeQ4nqajXKIgzpB6r8tj9Ku/YDEf41xOaA/I/sxrO9pYoJyDvIUkEiY4xsCYE6bgcatPYO9OKU/qtk+gMUG7xo8QPSsa3Y9xscHWzaa3nFwYot47aTmeyEO+a5sw4ORW0x66D4j+fKoiDQTvEelRSleGM8dRpvoB9qetvI9KQDRZOreYPzAoJCmsZ+FF2cPiA/+eMVd76fezGNT8NPhWxBrD/0WOON763hLdk94FuXxfyi/aV92tDQkpsTqJ3oHfxIwhe/2cbf+f/UgLG+QQ1w/7RlBPn1rZ4m1mETBmQeRB0NZntr2ZxN3FNes4sWFKKki0HuCJkKzGEU6GBud6vOycEbNi3ZLm4bahc7CC0cT1oFm0ze+QAOCE6nmToQOnrSGGQjUlSQCCZgnYgnWJ0I60/cvAbkDzNRcXdBRok/A8xxiKCQxps1xrv8Apb5fvSCzHhHVj9hJPpQNgx4SOJIPPjryMfSmb2xG3UU7chQWJJIG8bDoo/uapMF7SW7965ZtK5NqO8LDJlJmAFbxMdDwA61RKayIjeNgdvkNKZuGs5252ncTtDDWWuk2bhIZAuUBiD3YZhq0wDE8ORrRXDQRW4jrppz8uRn5imLqwd5OnkPTWn7jRUN2M6gAecnppEetEUXbLr3igMMxhTb3JGYMDv4BK6sdxoNYq8/DsTftnlbM/KKrcagJB4ggz5cKvvw6w0XW5Jbj4kj7A0G5xi+A9NapG7WQXe5OYN4YYqchLCVQPtmjgd60JFY7t6y6OzC4qoUZbi3ULWz3YzKTlIdDkL+JZ90aVFXgLdD6fvSbbNmbReHE8ug61V+zHa737RLqvgbIHV8weB72qqymCPeA3q1tnxMOcH0j6igdGfmv/E/c0oORvB6jT0rgNJuDUHeOE+vn+9A7dcgEgSeVNKmYSWLA8tB8h9zXO8YmBlHmZPyH7122kT1Mnz8uFAtVA2AHkKYxx/w28p+WtOk0lxIIOx0oOsabY0ypcDLAJGgcnSOBIGs9PWkHDrrmAYnckfTkOgoF3GrC4zEDC9sM7aW8Rhyzf7rf1Pg/+1bMN4Rx3E+RIHpWa9ouwXxGIw9xSiCwxbMwzZpykKFBGgK7kiqKf2zwrLghfYReS8mIboSYyz/pXKv/AMa0tvFrcUOjBlOoIMjUTw867icKt1QLg7wDUyPCTzI90xy1pBYbARGkcvlRDWIbQ1EvtT956r30Ectum+nWI9aCNitY8/kK2/sBhYsvc/W0DyUQPUtXndzG5rwsqpZjvH5eQPUmB8RXsXZWB7mylv8ASoB8+J+c0qpdVnbOCzgHkQflz6ESp86s64yyINQZbAYFrV+4c73EuwxLEHIygKFEAaFI1MmU1OtWTID0I4ikXbGRiOeopF1/DPAQSOgOtUOd1OoJLcGn000jpTlu7Kg8xNczT/P2oBqDH3Ma6YxrxHdXCVF43ACqYZZFmyhDZWuXbksDPA+Rq8Vj7lpWBLWr13HA32NwhLbRnW0i2iXZSmQFlHiJM8ItMb2MExLFbbt3lwKz3pvWz31t9kYwqoyIpIgw8TtUXt7se873QlthdazhrqG0AVF2y0Fe9YAooCpG3OKDdWrsqDzAOgIGo4BtR5HWulqr+zLjgFWt3EA2a5dW4zSdZKsSI61Ke7FUcuXNcoMcSeQ4R1MH5GmmA/1f8jSGeHnWGAGx3Ex8wT8q4xPI+n70HHaozsJjjyPLnHH7RTj+YHr9Kj3LoHXqfsKIRdeoTaTqNTPH4aRyishf/ES5/wC0cLmylmLDQmB+TRo4TvWnv3YnpQJvXOVQcRcgfz4UvEOJ/n0pi3g3xDi0k5n0kcOZnhA1mgl/hn7OZ8TcxJOZUMT+Vrm7ZR0nqfCOdeq1B7F7ITDWUs2xCqPmeJ+JqdUUUUUUDOKwwcRx4Gs3fx4t3TauBkPhAY+6c20EHnprGunEVqqg9rdkpiLbI4GqssxsCINBUo8HLMD8v7edO5+v0qjxGJfDstnED3oVLgmGblJ/MYkHidDB3n28RpvPXn+1UTTdjj0rpuVE7+omN7ZS2YIuEwW8CFoAMEkgaCgsRemZ35fQ9aO8jbTyqBb7TRtpBP6gQfhm3+Fdu4mB8QPmY+9A/fOYQT8eIPAio/fmYYCddRsY6fl9RSXvedRHxq7Ajlz+BNBIuXqjXLtN3L1Rrl2iKr2rfPbtW/8AyX7S/ANmPotTL1yZ60m+wMHSQdCeE7x1I0rmHwz3nCW1LMfTz5DqaBhbRYhVBJJgAakn6mvQ/Zf2cGGTM0G6w8R5D9I+5rvs97MrhxnaGunduA6L+9XlRRRRRQFFFFAUUUUCL1kOMrCRVDjvZ5hLWzI5cfXQ1oaKDC3MyGDOm4O/rUTHvnSAAw/MpUMY5BSR9a9Av4VXEMoPn/NKqcT7K22MqzIfmPXX1qjGWu1yRk7i4QF8XgyrwAVQ8ZtOA2im8DjLjXHU23WzlGU3InNJDKBJJWIInbUcq0132UujZ0YeRB+49ar8T7N4iCAup2MggHnBO1BDdBxk+ZJHyJpF24IIO0elO4f2YxuaGCFegg+e8Dy1qxt+xd1veZV+JJ9BRFFcxQ5yYExrJjXaol/EXC2S2hYnjwnWBpqT5c63GE9iLa++7P0ACj019avMH2bbtD/DQL14/PeisF2V7A3bzC5iCEEDwjUjTXLOokzqemmlbrsvsi1h0yWlCjidyTzJ3JqZRUBRRRQFFFFB/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4" descr="data:image/jpeg;base64,/9j/4AAQSkZJRgABAQAAAQABAAD/2wCEAAkGBhQSERUSExQVFRQWGBgXGBUYFx0cHBoaHBkaHxcXGRoXHCYfFxwjGhcYHy8gIygpLCwvFR4xNTA2NSYrLSkBCQoKDAwMDQwMDSkYFBgpKSkpKSkpKSkpKSkpKSkpKSkpKSkpKSkpKSkpKSkpKSkpKSkpKSkpKSkpKSkpKSkpKf/AABEIAKAAoAMBIgACEQEDEQH/xAAbAAABBQEBAAAAAAAAAAAAAAAAAgMEBQYBB//EAD0QAAIBAgQDBQYFAgYBBQAAAAECEQADBBIhMUFRYQUTInGhBjKBkbHBB0JS0fAU4SMzYnKS8VMkVIKi0v/EABUBAQEAAAAAAAAAAAAAAAAAAAAB/8QAFREBAQAAAAAAAAAAAAAAAAAAAAH/2gAMAwEAAhEDEQA/APcaKKKAooooCiiigKKKKAooooCiiigKKKKAooooCiiigKKKKAooooCiuMwAk1me1e07z3xYt+FWSS8iQJ8TRMyIyjTVmnZDIWuJ7TMxbykAwW323GnGm+yu12vXbiwMigeIc5268flVHjMHkKgsUsghFVD4tdySdzrPM61qez+z1soETbck7k8zQSaKKKApu7fVfeMUPiFG5Hl/aqfHBnvBwfBkylSNZmZBnaD6UFtZxasYUgneKerNW8aq3GCuouKsusiVU7MwOw60q5i2cTnJB5HQ/wDHQ0F5fxyJ7zAdOPyFV132lQbKx66D61UNbj9vvTDDmIHr51RZds+0TqqPaHgI8TEAkH9PQ8evCudk+0/5bx8n/wD0PvVB2kWW3cZFzOqsVXmQCQKx9vty8AHV+9FxS9sMPfUe8Bl927b429nAkQaD3G1dDCVII5gz9KXXmvsv246i3dIyhozgGVZf1LHAjUTqNjXpFu4GAYGQdQagVRRRQFFFRcbc0y89/KgbxWIJJUbbfvUE4C33ouwDdClM0agEgkaeQ/k0YzErattdIkKJgceQBJjUx0407hL3eW1eCudQ2U7jMJgxpImggYe13+K1/wAuzr5tw/f4VpqocI/9KoB8Qe5qePiIA+VX1AUV5t7S/iTdFxreFCKFMF3WSSNwBMCp+C/FbDiyhu5mvx40toSJBjdoAnffjQa7FprPDj06nlUFLocEDOAQYaIzDmh9dfOssnti2PvLas4dFME57xzQBqSVXT4a1d4TszE96Ll/Eh1XUW0TKCYjWTsJ4UFXY7GW3ae9jVW7cti4Ddc5s1pSShy+6hI3WN/OqzD4S5h8HglYFEsm298glSAxMJp7wDOC/CFrb37YIAIzaggdRqD8N9aauIx/T5an+1URHSoLWJmWbcggHSOA+XHrVmy1FviNf4ennQRLgrNXfZYC42VgLLuLptwZS4DIe0wPgJ4+ZrUupO2g5nT03pi4g8+p+w2FEV64cKoVVgDYCp/Z/b9ywAuhQGcu58gdlE61GKkbfAzUTFXVzZZALSQs6kDcgbkUHpeGxC3EDqZVhINO1jvYvtTKxw7HQ+JOh/Mv3+BrY1FFZ7trBtiLb21ud3mMFsobwcVhtNdqu8U0Keunzquy7L5+n/dBQYTsC4b2W8Xu21FvxtlVWCAlUyJ/rbVYAhBqZqX7Se0Qwy9dzpMDyG5q7VY0rzn8QnPfRw0+mlAnGfiEHdS1p3toQ0AquYjaZJIE1OxP4r3CPBhwvVnn6D7GsIRIrtA/jsa164114zOZMCB/31pipfZ3ZV2+2WzbZyN42HmToK0eE/DTEt77W7fxLH5KI9aCD7B4jLjrc/mDp81Meor1UisjgPw5W0y3O/dnQhlCqFEjUDUkxIrWBQwBliCAd+flFAi5prIHnt/NKQdRP8865i7q2lL5GaOCIXb4Aams7f8Aa93wn9XhrPeWwxDBm8aqrQzd2kkkDXJmBigu7lrqfnUdljYR14/M61TXMe16zi7y4gtZVJstaATXus5M6kkEquvIyKtHs5LOWTIUAmSTwzGTrO5qhm4Ibz+o4/L7UzcFSBhlX3VUdQPvvUcuDsZ/nr50RCxd0IpZtANSeQ4k9BvWQ9s8P3b28ZBPdrAZfyHNmViOKN4kPLMDW0urWQ7U7GxaqbGGuIbDgrFweK0p3VW/MoG3EbUFymJKstxDBBDD6j0r1DCYkXEVxswB+deWth8qBRsqgSeQAAra+w2LzYcoTJtsRtGh1H3+VKq5xx2Hx/nzqtw2NttcdA4NxDBQsMw0BnLvBkaxwqwxu48qwmMwJfFqy3rPfK6m139sZyc92bSXbeV8mS2dCG0Y1BtRZHNv+Rpodn22Zi1tGIIgsoY7Di004lw7RqAM0HQGNQJ3/wCqcsjcnSTt0iB9KB22gGgAA6AD6V5d+InamfFGybYTuwIYiC4PI8RXqYqtxXbNvvTaRGv3kALIiqck7ZnchUJ4CZ6UGQ/DSziVuN4SMMwJYsIlxAXJOp0meGlehGqbAe19q5f/AKW4lyxiIkWroAzDmjKSr7HY8DyqyxwnKvBnAPUQTHxig6MQpMBlJ/3D96YwR8GmoDMAeYzGI/nCn3w6kQVUjllH7UGgQayHbOHbAXmx1lSbDn/1dlfTEoP1D8w4iteabcTodQdCPqKDz3+ju2kL4cZ8JjX1tqP8k3LsLdQf+N0AzDgTNbW7xpwAIAiLooACroFAGg5ARwpi4r81HwJ9dKog3MO2wcheUCY5Bv7TTLoFiNANPh/IPwqWLmZQedRLzyCFGbcTwHmdqBm7pM1FuLO8gctj5nl5b1Kb9W53HIeQ4nqajXKIgzpB6r8tj9Ku/YDEf41xOaA/I/sxrO9pYoJyDvIUkEiY4xsCYE6bgcatPYO9OKU/qtk+gMUG7xo8QPSsa3Y9xscHWzaa3nFwYot47aTmeyEO+a5sw4ORW0x66D4j+fKoiDQTvEelRSleGM8dRpvoB9qetvI9KQDRZOreYPzAoJCmsZ+FF2cPiA/+eMVd76fezGNT8NPhWxBrD/0WOON763hLdk94FuXxfyi/aV92tDQkpsTqJ3oHfxIwhe/2cbf+f/UgLG+QQ1w/7RlBPn1rZ4m1mETBmQeRB0NZntr2ZxN3FNes4sWFKKki0HuCJkKzGEU6GBud6vOycEbNi3ZLm4bahc7CC0cT1oFm0ze+QAOCE6nmToQOnrSGGQjUlSQCCZgnYgnWJ0I60/cvAbkDzNRcXdBRok/A8xxiKCQxps1xrv8Apb5fvSCzHhHVj9hJPpQNgx4SOJIPPjryMfSmb2xG3UU7chQWJJIG8bDoo/uapMF7SW7965ZtK5NqO8LDJlJmAFbxMdDwA61RKayIjeNgdvkNKZuGs5252ncTtDDWWuk2bhIZAuUBiD3YZhq0wDE8ORrRXDQRW4jrppz8uRn5imLqwd5OnkPTWn7jRUN2M6gAecnppEetEUXbLr3igMMxhTb3JGYMDv4BK6sdxoNYq8/DsTftnlbM/KKrcagJB4ggz5cKvvw6w0XW5Jbj4kj7A0G5xi+A9NapG7WQXe5OYN4YYqchLCVQPtmjgd60JFY7t6y6OzC4qoUZbi3ULWz3YzKTlIdDkL+JZ90aVFXgLdD6fvSbbNmbReHE8ug61V+zHa737RLqvgbIHV8weB72qqymCPeA3q1tnxMOcH0j6igdGfmv/E/c0oORvB6jT0rgNJuDUHeOE+vn+9A7dcgEgSeVNKmYSWLA8tB8h9zXO8YmBlHmZPyH7122kT1Mnz8uFAtVA2AHkKYxx/w28p+WtOk0lxIIOx0oOsabY0ypcDLAJGgcnSOBIGs9PWkHDrrmAYnckfTkOgoF3GrC4zEDC9sM7aW8Rhyzf7rf1Pg/+1bMN4Rx3E+RIHpWa9ouwXxGIw9xSiCwxbMwzZpykKFBGgK7kiqKf2zwrLghfYReS8mIboSYyz/pXKv/AMa0tvFrcUOjBlOoIMjUTw867icKt1QLg7wDUyPCTzI90xy1pBYbARGkcvlRDWIbQ1EvtT956r30Ectum+nWI9aCNitY8/kK2/sBhYsvc/W0DyUQPUtXndzG5rwsqpZjvH5eQPUmB8RXsXZWB7mylv8ASoB8+J+c0qpdVnbOCzgHkQflz6ESp86s64yyINQZbAYFrV+4c73EuwxLEHIygKFEAaFI1MmU1OtWTID0I4ikXbGRiOeopF1/DPAQSOgOtUOd1OoJLcGn000jpTlu7Kg8xNczT/P2oBqDH3Ma6YxrxHdXCVF43ACqYZZFmyhDZWuXbksDPA+Rq8Vj7lpWBLWr13HA32NwhLbRnW0i2iXZSmQFlHiJM8ItMb2MExLFbbt3lwKz3pvWz31t9kYwqoyIpIgw8TtUXt7se873QlthdazhrqG0AVF2y0Fe9YAooCpG3OKDdWrsqDzAOgIGo4BtR5HWulqr+zLjgFWt3EA2a5dW4zSdZKsSI61Ke7FUcuXNcoMcSeQ4R1MH5GmmA/1f8jSGeHnWGAGx3Ex8wT8q4xPI+n70HHaozsJjjyPLnHH7RTj+YHr9Kj3LoHXqfsKIRdeoTaTqNTPH4aRyishf/ES5/wC0cLmylmLDQmB+TRo4TvWnv3YnpQJvXOVQcRcgfz4UvEOJ/n0pi3g3xDi0k5n0kcOZnhA1mgl/hn7OZ8TcxJOZUMT+Vrm7ZR0nqfCOdeq1B7F7ITDWUs2xCqPmeJ+JqdUUUUUUDOKwwcRx4Gs3fx4t3TauBkPhAY+6c20EHnprGunEVqqg9rdkpiLbI4GqssxsCINBUo8HLMD8v7edO5+v0qjxGJfDstnED3oVLgmGblJ/MYkHidDB3n28RpvPXn+1UTTdjj0rpuVE7+omN7ZS2YIuEwW8CFoAMEkgaCgsRemZ35fQ9aO8jbTyqBb7TRtpBP6gQfhm3+Fdu4mB8QPmY+9A/fOYQT8eIPAio/fmYYCddRsY6fl9RSXvedRHxq7Ajlz+BNBIuXqjXLtN3L1Rrl2iKr2rfPbtW/8AyX7S/ANmPotTL1yZ60m+wMHSQdCeE7x1I0rmHwz3nCW1LMfTz5DqaBhbRYhVBJJgAakn6mvQ/Zf2cGGTM0G6w8R5D9I+5rvs97MrhxnaGunduA6L+9XlRRRRRQFFFFAUUUUCL1kOMrCRVDjvZ5hLWzI5cfXQ1oaKDC3MyGDOm4O/rUTHvnSAAw/MpUMY5BSR9a9Av4VXEMoPn/NKqcT7K22MqzIfmPXX1qjGWu1yRk7i4QF8XgyrwAVQ8ZtOA2im8DjLjXHU23WzlGU3InNJDKBJJWIInbUcq0132UujZ0YeRB+49ar8T7N4iCAup2MggHnBO1BDdBxk+ZJHyJpF24IIO0elO4f2YxuaGCFegg+e8Dy1qxt+xd1veZV+JJ9BRFFcxQ5yYExrJjXaol/EXC2S2hYnjwnWBpqT5c63GE9iLa++7P0ACj019avMH2bbtD/DQL14/PeisF2V7A3bzC5iCEEDwjUjTXLOokzqemmlbrsvsi1h0yWlCjidyTzJ3JqZRUBRRRQFFFFB/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6" descr="data:image/jpeg;base64,/9j/4AAQSkZJRgABAQAAAQABAAD/2wCEAAkGBhQSERUSExQVFRQWGBgXGBUYFx0cHBoaHBkaHxcXGRoXHCYfFxwjGhcYHy8gIygpLCwvFR4xNTA2NSYrLSkBCQoKDAwMDQwMDSkYFBgpKSkpKSkpKSkpKSkpKSkpKSkpKSkpKSkpKSkpKSkpKSkpKSkpKSkpKSkpKSkpKSkpKf/AABEIAKAAoAMBIgACEQEDEQH/xAAbAAABBQEBAAAAAAAAAAAAAAAAAgMEBQYBB//EAD0QAAIBAgQDBQYFAgYBBQAAAAECEQADBBIhMUFRYQUTInGhBjKBkbHBB0JS0fAU4SMzYnKS8VMkVIKi0v/EABUBAQEAAAAAAAAAAAAAAAAAAAAB/8QAFREBAQAAAAAAAAAAAAAAAAAAAAH/2gAMAwEAAhEDEQA/APcaKKKAooooCiiigKKKKAooooCiiigKKKKAooooCiiigKKKKAooooCiuMwAk1me1e07z3xYt+FWSS8iQJ8TRMyIyjTVmnZDIWuJ7TMxbykAwW323GnGm+yu12vXbiwMigeIc5268flVHjMHkKgsUsghFVD4tdySdzrPM61qez+z1soETbck7k8zQSaKKKApu7fVfeMUPiFG5Hl/aqfHBnvBwfBkylSNZmZBnaD6UFtZxasYUgneKerNW8aq3GCuouKsusiVU7MwOw60q5i2cTnJB5HQ/wDHQ0F5fxyJ7zAdOPyFV132lQbKx66D61UNbj9vvTDDmIHr51RZds+0TqqPaHgI8TEAkH9PQ8evCudk+0/5bx8n/wD0PvVB2kWW3cZFzOqsVXmQCQKx9vty8AHV+9FxS9sMPfUe8Bl927b429nAkQaD3G1dDCVII5gz9KXXmvsv246i3dIyhozgGVZf1LHAjUTqNjXpFu4GAYGQdQagVRRRQFFFRcbc0y89/KgbxWIJJUbbfvUE4C33ouwDdClM0agEgkaeQ/k0YzErattdIkKJgceQBJjUx0407hL3eW1eCudQ2U7jMJgxpImggYe13+K1/wAuzr5tw/f4VpqocI/9KoB8Qe5qePiIA+VX1AUV5t7S/iTdFxreFCKFMF3WSSNwBMCp+C/FbDiyhu5mvx40toSJBjdoAnffjQa7FprPDj06nlUFLocEDOAQYaIzDmh9dfOssnti2PvLas4dFME57xzQBqSVXT4a1d4TszE96Ll/Eh1XUW0TKCYjWTsJ4UFXY7GW3ae9jVW7cti4Ddc5s1pSShy+6hI3WN/OqzD4S5h8HglYFEsm298glSAxMJp7wDOC/CFrb37YIAIzaggdRqD8N9aauIx/T5an+1URHSoLWJmWbcggHSOA+XHrVmy1FviNf4ennQRLgrNXfZYC42VgLLuLptwZS4DIe0wPgJ4+ZrUupO2g5nT03pi4g8+p+w2FEV64cKoVVgDYCp/Z/b9ywAuhQGcu58gdlE61GKkbfAzUTFXVzZZALSQs6kDcgbkUHpeGxC3EDqZVhINO1jvYvtTKxw7HQ+JOh/Mv3+BrY1FFZ7trBtiLb21ud3mMFsobwcVhtNdqu8U0Keunzquy7L5+n/dBQYTsC4b2W8Xu21FvxtlVWCAlUyJ/rbVYAhBqZqX7Se0Qwy9dzpMDyG5q7VY0rzn8QnPfRw0+mlAnGfiEHdS1p3toQ0AquYjaZJIE1OxP4r3CPBhwvVnn6D7GsIRIrtA/jsa164114zOZMCB/31pipfZ3ZV2+2WzbZyN42HmToK0eE/DTEt77W7fxLH5KI9aCD7B4jLjrc/mDp81Meor1UisjgPw5W0y3O/dnQhlCqFEjUDUkxIrWBQwBliCAd+flFAi5prIHnt/NKQdRP8865i7q2lL5GaOCIXb4Aams7f8Aa93wn9XhrPeWwxDBm8aqrQzd2kkkDXJmBigu7lrqfnUdljYR14/M61TXMe16zi7y4gtZVJstaATXus5M6kkEquvIyKtHs5LOWTIUAmSTwzGTrO5qhm4Ibz+o4/L7UzcFSBhlX3VUdQPvvUcuDsZ/nr50RCxd0IpZtANSeQ4k9BvWQ9s8P3b28ZBPdrAZfyHNmViOKN4kPLMDW0urWQ7U7GxaqbGGuIbDgrFweK0p3VW/MoG3EbUFymJKstxDBBDD6j0r1DCYkXEVxswB+deWth8qBRsqgSeQAAra+w2LzYcoTJtsRtGh1H3+VKq5xx2Hx/nzqtw2NttcdA4NxDBQsMw0BnLvBkaxwqwxu48qwmMwJfFqy3rPfK6m139sZyc92bSXbeV8mS2dCG0Y1BtRZHNv+Rpodn22Zi1tGIIgsoY7Di004lw7RqAM0HQGNQJ3/wCqcsjcnSTt0iB9KB22gGgAA6AD6V5d+InamfFGybYTuwIYiC4PI8RXqYqtxXbNvvTaRGv3kALIiqck7ZnchUJ4CZ6UGQ/DSziVuN4SMMwJYsIlxAXJOp0meGlehGqbAe19q5f/AKW4lyxiIkWroAzDmjKSr7HY8DyqyxwnKvBnAPUQTHxig6MQpMBlJ/3D96YwR8GmoDMAeYzGI/nCn3w6kQVUjllH7UGgQayHbOHbAXmx1lSbDn/1dlfTEoP1D8w4iteabcTodQdCPqKDz3+ju2kL4cZ8JjX1tqP8k3LsLdQf+N0AzDgTNbW7xpwAIAiLooACroFAGg5ARwpi4r81HwJ9dKog3MO2wcheUCY5Bv7TTLoFiNANPh/IPwqWLmZQedRLzyCFGbcTwHmdqBm7pM1FuLO8gctj5nl5b1Kb9W53HIeQ4nqajXKIgzpB6r8tj9Ku/YDEf41xOaA/I/sxrO9pYoJyDvIUkEiY4xsCYE6bgcatPYO9OKU/qtk+gMUG7xo8QPSsa3Y9xscHWzaa3nFwYot47aTmeyEO+a5sw4ORW0x66D4j+fKoiDQTvEelRSleGM8dRpvoB9qetvI9KQDRZOreYPzAoJCmsZ+FF2cPiA/+eMVd76fezGNT8NPhWxBrD/0WOON763hLdk94FuXxfyi/aV92tDQkpsTqJ3oHfxIwhe/2cbf+f/UgLG+QQ1w/7RlBPn1rZ4m1mETBmQeRB0NZntr2ZxN3FNes4sWFKKki0HuCJkKzGEU6GBud6vOycEbNi3ZLm4bahc7CC0cT1oFm0ze+QAOCE6nmToQOnrSGGQjUlSQCCZgnYgnWJ0I60/cvAbkDzNRcXdBRok/A8xxiKCQxps1xrv8Apb5fvSCzHhHVj9hJPpQNgx4SOJIPPjryMfSmb2xG3UU7chQWJJIG8bDoo/uapMF7SW7965ZtK5NqO8LDJlJmAFbxMdDwA61RKayIjeNgdvkNKZuGs5252ncTtDDWWuk2bhIZAuUBiD3YZhq0wDE8ORrRXDQRW4jrppz8uRn5imLqwd5OnkPTWn7jRUN2M6gAecnppEetEUXbLr3igMMxhTb3JGYMDv4BK6sdxoNYq8/DsTftnlbM/KKrcagJB4ggz5cKvvw6w0XW5Jbj4kj7A0G5xi+A9NapG7WQXe5OYN4YYqchLCVQPtmjgd60JFY7t6y6OzC4qoUZbi3ULWz3YzKTlIdDkL+JZ90aVFXgLdD6fvSbbNmbReHE8ug61V+zHa737RLqvgbIHV8weB72qqymCPeA3q1tnxMOcH0j6igdGfmv/E/c0oORvB6jT0rgNJuDUHeOE+vn+9A7dcgEgSeVNKmYSWLA8tB8h9zXO8YmBlHmZPyH7122kT1Mnz8uFAtVA2AHkKYxx/w28p+WtOk0lxIIOx0oOsabY0ypcDLAJGgcnSOBIGs9PWkHDrrmAYnckfTkOgoF3GrC4zEDC9sM7aW8Rhyzf7rf1Pg/+1bMN4Rx3E+RIHpWa9ouwXxGIw9xSiCwxbMwzZpykKFBGgK7kiqKf2zwrLghfYReS8mIboSYyz/pXKv/AMa0tvFrcUOjBlOoIMjUTw867icKt1QLg7wDUyPCTzI90xy1pBYbARGkcvlRDWIbQ1EvtT956r30Ectum+nWI9aCNitY8/kK2/sBhYsvc/W0DyUQPUtXndzG5rwsqpZjvH5eQPUmB8RXsXZWB7mylv8ASoB8+J+c0qpdVnbOCzgHkQflz6ESp86s64yyINQZbAYFrV+4c73EuwxLEHIygKFEAaFI1MmU1OtWTID0I4ikXbGRiOeopF1/DPAQSOgOtUOd1OoJLcGn000jpTlu7Kg8xNczT/P2oBqDH3Ma6YxrxHdXCVF43ACqYZZFmyhDZWuXbksDPA+Rq8Vj7lpWBLWr13HA32NwhLbRnW0i2iXZSmQFlHiJM8ItMb2MExLFbbt3lwKz3pvWz31t9kYwqoyIpIgw8TtUXt7se873QlthdazhrqG0AVF2y0Fe9YAooCpG3OKDdWrsqDzAOgIGo4BtR5HWulqr+zLjgFWt3EA2a5dW4zSdZKsSI61Ke7FUcuXNcoMcSeQ4R1MH5GmmA/1f8jSGeHnWGAGx3Ex8wT8q4xPI+n70HHaozsJjjyPLnHH7RTj+YHr9Kj3LoHXqfsKIRdeoTaTqNTPH4aRyishf/ES5/wC0cLmylmLDQmB+TRo4TvWnv3YnpQJvXOVQcRcgfz4UvEOJ/n0pi3g3xDi0k5n0kcOZnhA1mgl/hn7OZ8TcxJOZUMT+Vrm7ZR0nqfCOdeq1B7F7ITDWUs2xCqPmeJ+JqdUUUUUUDOKwwcRx4Gs3fx4t3TauBkPhAY+6c20EHnprGunEVqqg9rdkpiLbI4GqssxsCINBUo8HLMD8v7edO5+v0qjxGJfDstnED3oVLgmGblJ/MYkHidDB3n28RpvPXn+1UTTdjj0rpuVE7+omN7ZS2YIuEwW8CFoAMEkgaCgsRemZ35fQ9aO8jbTyqBb7TRtpBP6gQfhm3+Fdu4mB8QPmY+9A/fOYQT8eIPAio/fmYYCddRsY6fl9RSXvedRHxq7Ajlz+BNBIuXqjXLtN3L1Rrl2iKr2rfPbtW/8AyX7S/ANmPotTL1yZ60m+wMHSQdCeE7x1I0rmHwz3nCW1LMfTz5DqaBhbRYhVBJJgAakn6mvQ/Zf2cGGTM0G6w8R5D9I+5rvs97MrhxnaGunduA6L+9XlRRRRRQFFFFAUUUUCL1kOMrCRVDjvZ5hLWzI5cfXQ1oaKDC3MyGDOm4O/rUTHvnSAAw/MpUMY5BSR9a9Av4VXEMoPn/NKqcT7K22MqzIfmPXX1qjGWu1yRk7i4QF8XgyrwAVQ8ZtOA2im8DjLjXHU23WzlGU3InNJDKBJJWIInbUcq0132UujZ0YeRB+49ar8T7N4iCAup2MggHnBO1BDdBxk+ZJHyJpF24IIO0elO4f2YxuaGCFegg+e8Dy1qxt+xd1veZV+JJ9BRFFcxQ5yYExrJjXaol/EXC2S2hYnjwnWBpqT5c63GE9iLa++7P0ACj019avMH2bbtD/DQL14/PeisF2V7A3bzC5iCEEDwjUjTXLOokzqemmlbrsvsi1h0yWlCjidyTzJ3JqZRUBRRRQFFFFB/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524636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4" name="Picture 6" descr="1011235608759140.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8587" y="1950588"/>
            <a:ext cx="2514600" cy="3866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15" name="Picture 7" descr="102123560875914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5755" y="5053833"/>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6" name="Text Box 8"/>
          <p:cNvSpPr txBox="1">
            <a:spLocks noChangeArrowheads="1"/>
          </p:cNvSpPr>
          <p:nvPr/>
        </p:nvSpPr>
        <p:spPr bwMode="auto">
          <a:xfrm>
            <a:off x="226532" y="5166704"/>
            <a:ext cx="2244566" cy="290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dirty="0">
                <a:solidFill>
                  <a:srgbClr val="000099"/>
                </a:solidFill>
                <a:latin typeface="+mn-lt"/>
              </a:rPr>
              <a:t>Operating System</a:t>
            </a:r>
          </a:p>
        </p:txBody>
      </p:sp>
      <p:pic>
        <p:nvPicPr>
          <p:cNvPr id="43017" name="Picture 9" descr="1031235608759140.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5755" y="4462330"/>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8" name="Text Box 10"/>
          <p:cNvSpPr txBox="1">
            <a:spLocks noChangeArrowheads="1"/>
          </p:cNvSpPr>
          <p:nvPr/>
        </p:nvSpPr>
        <p:spPr bwMode="auto">
          <a:xfrm>
            <a:off x="203182" y="4601708"/>
            <a:ext cx="2353152" cy="29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dirty="0">
                <a:solidFill>
                  <a:srgbClr val="000099"/>
                </a:solidFill>
                <a:latin typeface="+mn-lt"/>
              </a:rPr>
              <a:t>System Software</a:t>
            </a:r>
          </a:p>
        </p:txBody>
      </p:sp>
      <p:pic>
        <p:nvPicPr>
          <p:cNvPr id="43019" name="Picture 11" descr="1041235608759140.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5755" y="3879400"/>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20" name="Text Box 12"/>
          <p:cNvSpPr txBox="1">
            <a:spLocks noChangeArrowheads="1"/>
          </p:cNvSpPr>
          <p:nvPr/>
        </p:nvSpPr>
        <p:spPr bwMode="auto">
          <a:xfrm>
            <a:off x="285750" y="3933693"/>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1</a:t>
            </a:r>
          </a:p>
        </p:txBody>
      </p:sp>
      <p:pic>
        <p:nvPicPr>
          <p:cNvPr id="43021" name="Picture 13" descr="1051235608759140.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25755" y="3279325"/>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22" name="Text Box 14"/>
          <p:cNvSpPr txBox="1">
            <a:spLocks noChangeArrowheads="1"/>
          </p:cNvSpPr>
          <p:nvPr/>
        </p:nvSpPr>
        <p:spPr bwMode="auto">
          <a:xfrm>
            <a:off x="285750" y="3336475"/>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2</a:t>
            </a:r>
          </a:p>
        </p:txBody>
      </p:sp>
      <p:pic>
        <p:nvPicPr>
          <p:cNvPr id="43023" name="Picture 15" descr="1051235608759140.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25755" y="3279325"/>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24" name="Text Box 16"/>
          <p:cNvSpPr txBox="1">
            <a:spLocks noChangeArrowheads="1"/>
          </p:cNvSpPr>
          <p:nvPr/>
        </p:nvSpPr>
        <p:spPr bwMode="auto">
          <a:xfrm>
            <a:off x="285750" y="3336475"/>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2</a:t>
            </a:r>
          </a:p>
        </p:txBody>
      </p:sp>
      <p:pic>
        <p:nvPicPr>
          <p:cNvPr id="43025" name="Picture 17" descr="1061235608759140.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5755" y="2156328"/>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26" name="Text Box 18"/>
          <p:cNvSpPr txBox="1">
            <a:spLocks noChangeArrowheads="1"/>
          </p:cNvSpPr>
          <p:nvPr/>
        </p:nvSpPr>
        <p:spPr bwMode="auto">
          <a:xfrm>
            <a:off x="285750" y="2206334"/>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a:t>
            </a:r>
            <a:r>
              <a:rPr lang="en-US" altLang="zh-CN" sz="2000" i="1">
                <a:solidFill>
                  <a:srgbClr val="000099"/>
                </a:solidFill>
                <a:latin typeface="+mn-lt"/>
              </a:rPr>
              <a:t>n</a:t>
            </a:r>
          </a:p>
        </p:txBody>
      </p:sp>
      <p:sp>
        <p:nvSpPr>
          <p:cNvPr id="43027" name="Text Box 19"/>
          <p:cNvSpPr txBox="1">
            <a:spLocks noChangeArrowheads="1"/>
          </p:cNvSpPr>
          <p:nvPr/>
        </p:nvSpPr>
        <p:spPr bwMode="auto">
          <a:xfrm>
            <a:off x="898685" y="2674964"/>
            <a:ext cx="652938" cy="526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3600" b="1">
                <a:solidFill>
                  <a:srgbClr val="000099"/>
                </a:solidFill>
                <a:latin typeface="+mn-lt"/>
              </a:rPr>
              <a:t>...</a:t>
            </a:r>
          </a:p>
        </p:txBody>
      </p:sp>
      <p:sp>
        <p:nvSpPr>
          <p:cNvPr id="43028" name="Text Box 20"/>
          <p:cNvSpPr txBox="1">
            <a:spLocks noChangeArrowheads="1"/>
          </p:cNvSpPr>
          <p:nvPr/>
        </p:nvSpPr>
        <p:spPr bwMode="auto">
          <a:xfrm>
            <a:off x="2880360" y="1760564"/>
            <a:ext cx="1373029"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2000">
                <a:solidFill>
                  <a:srgbClr val="0066FF"/>
                </a:solidFill>
                <a:latin typeface="+mn-lt"/>
              </a:rPr>
              <a:t>Program 1</a:t>
            </a:r>
          </a:p>
        </p:txBody>
      </p:sp>
      <p:sp>
        <p:nvSpPr>
          <p:cNvPr id="43029" name="Text Box 21"/>
          <p:cNvSpPr txBox="1">
            <a:spLocks noChangeArrowheads="1"/>
          </p:cNvSpPr>
          <p:nvPr/>
        </p:nvSpPr>
        <p:spPr bwMode="auto">
          <a:xfrm>
            <a:off x="6106478" y="1760564"/>
            <a:ext cx="1373029"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2000">
                <a:solidFill>
                  <a:srgbClr val="0066FF"/>
                </a:solidFill>
                <a:latin typeface="+mn-lt"/>
              </a:rPr>
              <a:t>Program 2</a:t>
            </a:r>
          </a:p>
        </p:txBody>
      </p:sp>
      <p:sp>
        <p:nvSpPr>
          <p:cNvPr id="43030" name="Text Box 22"/>
          <p:cNvSpPr txBox="1">
            <a:spLocks noChangeArrowheads="1"/>
          </p:cNvSpPr>
          <p:nvPr/>
        </p:nvSpPr>
        <p:spPr bwMode="auto">
          <a:xfrm>
            <a:off x="4709160" y="1760564"/>
            <a:ext cx="635794"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2000">
                <a:solidFill>
                  <a:srgbClr val="0066FF"/>
                </a:solidFill>
                <a:latin typeface="+mn-lt"/>
              </a:rPr>
              <a:t>OS</a:t>
            </a:r>
          </a:p>
        </p:txBody>
      </p:sp>
      <p:sp>
        <p:nvSpPr>
          <p:cNvPr id="43031" name="Text Box 23"/>
          <p:cNvSpPr txBox="1">
            <a:spLocks noChangeArrowheads="1"/>
          </p:cNvSpPr>
          <p:nvPr/>
        </p:nvSpPr>
        <p:spPr bwMode="auto">
          <a:xfrm>
            <a:off x="7693819" y="1468177"/>
            <a:ext cx="10287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dirty="0">
                <a:solidFill>
                  <a:srgbClr val="0066FF"/>
                </a:solidFill>
                <a:latin typeface="+mn-lt"/>
              </a:rPr>
              <a:t>I/O</a:t>
            </a:r>
            <a:endParaRPr lang="en-US" altLang="zh-CN" dirty="0">
              <a:latin typeface="+mn-lt"/>
            </a:endParaRPr>
          </a:p>
          <a:p>
            <a:pPr algn="ctr" eaLnBrk="1" hangingPunct="1">
              <a:lnSpc>
                <a:spcPct val="95000"/>
              </a:lnSpc>
              <a:buClr>
                <a:srgbClr val="000000"/>
              </a:buClr>
              <a:buSzPct val="100000"/>
            </a:pPr>
            <a:r>
              <a:rPr lang="en-US" altLang="zh-CN" sz="2000" dirty="0">
                <a:solidFill>
                  <a:srgbClr val="0066FF"/>
                </a:solidFill>
                <a:latin typeface="+mn-lt"/>
              </a:rPr>
              <a:t>Device</a:t>
            </a:r>
          </a:p>
        </p:txBody>
      </p:sp>
      <p:pic>
        <p:nvPicPr>
          <p:cNvPr id="43032" name="Picture 24" descr="1101235608759140.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41835" y="2516373"/>
            <a:ext cx="77295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33" name="Text Box 25"/>
          <p:cNvSpPr txBox="1">
            <a:spLocks noChangeArrowheads="1"/>
          </p:cNvSpPr>
          <p:nvPr/>
        </p:nvSpPr>
        <p:spPr bwMode="auto">
          <a:xfrm>
            <a:off x="2867502" y="2880705"/>
            <a:ext cx="1351598"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i="1">
                <a:solidFill>
                  <a:srgbClr val="000099"/>
                </a:solidFill>
                <a:latin typeface="Comic Sans MS" pitchFamily="1" charset="0"/>
              </a:rPr>
              <a:t>k</a:t>
            </a:r>
            <a:r>
              <a:rPr lang="en-US" altLang="zh-CN" sz="1800">
                <a:solidFill>
                  <a:srgbClr val="000099"/>
                </a:solidFill>
                <a:latin typeface="Comic Sans MS" pitchFamily="1" charset="0"/>
              </a:rPr>
              <a:t>: </a:t>
            </a:r>
            <a:r>
              <a:rPr lang="en-US" altLang="zh-CN" sz="1800" b="1">
                <a:solidFill>
                  <a:srgbClr val="660066"/>
                </a:solidFill>
                <a:latin typeface="Courier New" pitchFamily="1" charset="0"/>
              </a:rPr>
              <a:t>read()</a:t>
            </a:r>
          </a:p>
        </p:txBody>
      </p:sp>
      <p:pic>
        <p:nvPicPr>
          <p:cNvPr id="43034" name="Picture 26" descr="1111235608759140.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479507" y="1581970"/>
            <a:ext cx="52863" cy="39947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35" name="Picture 27" descr="1121235608759140.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073367" y="2996432"/>
            <a:ext cx="472916"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36" name="Picture 28" descr="1131235608759140.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580573" y="3013577"/>
            <a:ext cx="764382"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37" name="Text Box 29"/>
          <p:cNvSpPr txBox="1">
            <a:spLocks noChangeArrowheads="1"/>
          </p:cNvSpPr>
          <p:nvPr/>
        </p:nvSpPr>
        <p:spPr bwMode="auto">
          <a:xfrm>
            <a:off x="4417695" y="3375052"/>
            <a:ext cx="1537335"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660066"/>
                </a:solidFill>
                <a:latin typeface="Courier New" pitchFamily="1" charset="0"/>
              </a:rPr>
              <a:t>startIO()</a:t>
            </a:r>
          </a:p>
        </p:txBody>
      </p:sp>
      <p:pic>
        <p:nvPicPr>
          <p:cNvPr id="43038" name="Picture 30" descr="1141235608759140.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892165" y="3467920"/>
            <a:ext cx="1923098" cy="94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39" name="Picture 31" descr="1151235608759140.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848124" y="3510782"/>
            <a:ext cx="764381"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40" name="Picture 32" descr="1161235608759140.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7848124" y="3887973"/>
            <a:ext cx="764381" cy="411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41" name="Picture 33" descr="1171235608759140.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848124" y="4325170"/>
            <a:ext cx="764381" cy="34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42" name="Picture 34" descr="1181235608759140.pn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712143" y="4616635"/>
            <a:ext cx="2103120" cy="94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43" name="Text Box 35"/>
          <p:cNvSpPr txBox="1">
            <a:spLocks noChangeArrowheads="1"/>
          </p:cNvSpPr>
          <p:nvPr/>
        </p:nvSpPr>
        <p:spPr bwMode="auto">
          <a:xfrm>
            <a:off x="7668102" y="4518052"/>
            <a:ext cx="1538763"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interrupt</a:t>
            </a:r>
          </a:p>
        </p:txBody>
      </p:sp>
      <p:sp>
        <p:nvSpPr>
          <p:cNvPr id="43044" name="Text Box 36"/>
          <p:cNvSpPr txBox="1">
            <a:spLocks noChangeArrowheads="1"/>
          </p:cNvSpPr>
          <p:nvPr/>
        </p:nvSpPr>
        <p:spPr bwMode="auto">
          <a:xfrm>
            <a:off x="3108960" y="2244910"/>
            <a:ext cx="992982"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main{</a:t>
            </a:r>
          </a:p>
        </p:txBody>
      </p:sp>
      <p:pic>
        <p:nvPicPr>
          <p:cNvPr id="43045" name="Picture 37" descr="1191235608759140.png"/>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053240" y="2164900"/>
            <a:ext cx="5842158" cy="34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46" name="Text Box 38"/>
          <p:cNvSpPr txBox="1">
            <a:spLocks noChangeArrowheads="1"/>
          </p:cNvSpPr>
          <p:nvPr/>
        </p:nvSpPr>
        <p:spPr bwMode="auto">
          <a:xfrm>
            <a:off x="4417695" y="2727828"/>
            <a:ext cx="991553"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read{</a:t>
            </a:r>
          </a:p>
        </p:txBody>
      </p:sp>
      <p:pic>
        <p:nvPicPr>
          <p:cNvPr id="43047" name="Picture 39" descr="1201235608759140.png"/>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4572000" y="4650925"/>
            <a:ext cx="764382" cy="154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48" name="Text Box 40"/>
          <p:cNvSpPr txBox="1">
            <a:spLocks noChangeArrowheads="1"/>
          </p:cNvSpPr>
          <p:nvPr/>
        </p:nvSpPr>
        <p:spPr bwMode="auto">
          <a:xfrm>
            <a:off x="4417695" y="4352317"/>
            <a:ext cx="1128713"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660066"/>
                </a:solidFill>
                <a:latin typeface="Courier New" pitchFamily="1" charset="0"/>
              </a:rPr>
              <a:t>endio</a:t>
            </a:r>
            <a:r>
              <a:rPr lang="en-US" altLang="zh-CN" sz="1800" b="1">
                <a:solidFill>
                  <a:srgbClr val="000099"/>
                </a:solidFill>
                <a:latin typeface="Courier New" pitchFamily="1" charset="0"/>
              </a:rPr>
              <a:t>{</a:t>
            </a:r>
          </a:p>
        </p:txBody>
      </p:sp>
      <p:sp>
        <p:nvSpPr>
          <p:cNvPr id="43049" name="Text Box 41"/>
          <p:cNvSpPr txBox="1">
            <a:spLocks noChangeArrowheads="1"/>
          </p:cNvSpPr>
          <p:nvPr/>
        </p:nvSpPr>
        <p:spPr bwMode="auto">
          <a:xfrm>
            <a:off x="4467702" y="5038117"/>
            <a:ext cx="447198"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a:t>
            </a:r>
          </a:p>
        </p:txBody>
      </p:sp>
      <p:sp>
        <p:nvSpPr>
          <p:cNvPr id="43050" name="Text Box 42"/>
          <p:cNvSpPr txBox="1">
            <a:spLocks noChangeArrowheads="1"/>
          </p:cNvSpPr>
          <p:nvPr/>
        </p:nvSpPr>
        <p:spPr bwMode="auto">
          <a:xfrm>
            <a:off x="4417695" y="4822375"/>
            <a:ext cx="1674495"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660066"/>
                </a:solidFill>
                <a:latin typeface="Courier New" pitchFamily="1" charset="0"/>
              </a:rPr>
              <a:t>schedule()</a:t>
            </a:r>
          </a:p>
        </p:txBody>
      </p:sp>
      <p:pic>
        <p:nvPicPr>
          <p:cNvPr id="43051" name="Picture 43" descr="1211235608759140.png"/>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5926455" y="3759385"/>
            <a:ext cx="2686050"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52" name="Text Box 44"/>
          <p:cNvSpPr txBox="1">
            <a:spLocks noChangeArrowheads="1"/>
          </p:cNvSpPr>
          <p:nvPr/>
        </p:nvSpPr>
        <p:spPr bwMode="auto">
          <a:xfrm>
            <a:off x="6220778" y="3565075"/>
            <a:ext cx="991553"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main{</a:t>
            </a:r>
          </a:p>
        </p:txBody>
      </p:sp>
      <p:pic>
        <p:nvPicPr>
          <p:cNvPr id="43053" name="Picture 45" descr="1221235608759140.png"/>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7848124" y="4393750"/>
            <a:ext cx="764381" cy="25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54" name="Picture 46" descr="1231235608759140.png"/>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7848124" y="4462330"/>
            <a:ext cx="764381" cy="25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55" name="Picture 47" descr="1241235608759140.pn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7848124" y="4522338"/>
            <a:ext cx="764381" cy="25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56" name="Picture 48" descr="1251235608759140.png"/>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3421857" y="5748205"/>
            <a:ext cx="1168718" cy="94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57" name="Picture 49" descr="1261235608759140.png"/>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3241835" y="4916673"/>
            <a:ext cx="1304448" cy="6943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58" name="Text Box 50"/>
          <p:cNvSpPr txBox="1">
            <a:spLocks noChangeArrowheads="1"/>
          </p:cNvSpPr>
          <p:nvPr/>
        </p:nvSpPr>
        <p:spPr bwMode="auto">
          <a:xfrm>
            <a:off x="2677478" y="4823805"/>
            <a:ext cx="717233"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i="1">
                <a:solidFill>
                  <a:srgbClr val="000099"/>
                </a:solidFill>
                <a:latin typeface="Comic Sans MS" pitchFamily="1" charset="0"/>
              </a:rPr>
              <a:t>k</a:t>
            </a:r>
            <a:r>
              <a:rPr lang="en-US" altLang="zh-CN" sz="1800">
                <a:solidFill>
                  <a:srgbClr val="000099"/>
                </a:solidFill>
                <a:latin typeface="Comic Sans MS" pitchFamily="1" charset="0"/>
              </a:rPr>
              <a:t>+1:</a:t>
            </a:r>
          </a:p>
        </p:txBody>
      </p:sp>
      <p:sp>
        <p:nvSpPr>
          <p:cNvPr id="43059" name="Text Box 51"/>
          <p:cNvSpPr txBox="1">
            <a:spLocks noChangeArrowheads="1"/>
          </p:cNvSpPr>
          <p:nvPr/>
        </p:nvSpPr>
        <p:spPr bwMode="auto">
          <a:xfrm>
            <a:off x="3106103" y="5635335"/>
            <a:ext cx="445770"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a:t>
            </a:r>
          </a:p>
        </p:txBody>
      </p:sp>
      <p:sp>
        <p:nvSpPr>
          <p:cNvPr id="43060" name="Text Box 52"/>
          <p:cNvSpPr txBox="1">
            <a:spLocks noChangeArrowheads="1"/>
          </p:cNvSpPr>
          <p:nvPr/>
        </p:nvSpPr>
        <p:spPr bwMode="auto">
          <a:xfrm>
            <a:off x="4467702" y="3845110"/>
            <a:ext cx="447198"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a:t>
            </a:r>
          </a:p>
        </p:txBody>
      </p:sp>
      <p:sp>
        <p:nvSpPr>
          <p:cNvPr id="43061" name="Text Box 53"/>
          <p:cNvSpPr txBox="1">
            <a:spLocks noChangeArrowheads="1"/>
          </p:cNvSpPr>
          <p:nvPr/>
        </p:nvSpPr>
        <p:spPr bwMode="auto">
          <a:xfrm>
            <a:off x="4417695" y="3642228"/>
            <a:ext cx="1674495"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660066"/>
                </a:solidFill>
                <a:latin typeface="Courier New" pitchFamily="1" charset="0"/>
              </a:rPr>
              <a:t>schedule()</a:t>
            </a:r>
          </a:p>
        </p:txBody>
      </p:sp>
      <p:sp>
        <p:nvSpPr>
          <p:cNvPr id="2" name="日期占位符 1"/>
          <p:cNvSpPr>
            <a:spLocks noGrp="1"/>
          </p:cNvSpPr>
          <p:nvPr>
            <p:ph type="dt" sz="half" idx="10"/>
          </p:nvPr>
        </p:nvSpPr>
        <p:spPr/>
        <p:txBody>
          <a:bodyPr/>
          <a:lstStyle/>
          <a:p>
            <a:fld id="{F97162D1-2C28-DF44-AB3D-25E6C313D872}"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50</a:t>
            </a:fld>
            <a:endParaRPr lang="en-US"/>
          </a:p>
        </p:txBody>
      </p:sp>
    </p:spTree>
    <p:extLst>
      <p:ext uri="{BB962C8B-B14F-4D97-AF65-F5344CB8AC3E}">
        <p14:creationId xmlns:p14="http://schemas.microsoft.com/office/powerpoint/2010/main" val="6926697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zh-CN" altLang="en-US" dirty="0"/>
              <a:t>举例：多道执行情况</a:t>
            </a:r>
          </a:p>
        </p:txBody>
      </p:sp>
      <p:sp>
        <p:nvSpPr>
          <p:cNvPr id="3" name="日期占位符 2"/>
          <p:cNvSpPr>
            <a:spLocks noGrp="1"/>
          </p:cNvSpPr>
          <p:nvPr>
            <p:ph type="dt" sz="half" idx="10"/>
          </p:nvPr>
        </p:nvSpPr>
        <p:spPr/>
        <p:txBody>
          <a:bodyPr/>
          <a:lstStyle/>
          <a:p>
            <a:fld id="{9F8680EA-3394-1B43-B638-29E4FF0B2B5A}" type="datetime1">
              <a:rPr lang="zh-CN" altLang="en-US" smtClean="0"/>
              <a:t>2020/9/8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51</a:t>
            </a:fld>
            <a:endParaRPr lang="en-US"/>
          </a:p>
        </p:txBody>
      </p:sp>
      <p:sp>
        <p:nvSpPr>
          <p:cNvPr id="123908" name="Text Box 4"/>
          <p:cNvSpPr txBox="1">
            <a:spLocks noChangeArrowheads="1"/>
          </p:cNvSpPr>
          <p:nvPr/>
        </p:nvSpPr>
        <p:spPr bwMode="auto">
          <a:xfrm>
            <a:off x="1524000" y="1981200"/>
            <a:ext cx="1066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600"/>
              <a:t>用户程序</a:t>
            </a:r>
          </a:p>
        </p:txBody>
      </p:sp>
      <p:sp>
        <p:nvSpPr>
          <p:cNvPr id="123909" name="Text Box 5"/>
          <p:cNvSpPr txBox="1">
            <a:spLocks noChangeArrowheads="1"/>
          </p:cNvSpPr>
          <p:nvPr/>
        </p:nvSpPr>
        <p:spPr bwMode="auto">
          <a:xfrm>
            <a:off x="1447800" y="2667000"/>
            <a:ext cx="1066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600"/>
              <a:t>监督程序</a:t>
            </a:r>
          </a:p>
        </p:txBody>
      </p:sp>
      <p:sp>
        <p:nvSpPr>
          <p:cNvPr id="123911" name="Line 7"/>
          <p:cNvSpPr>
            <a:spLocks noChangeShapeType="1"/>
          </p:cNvSpPr>
          <p:nvPr/>
        </p:nvSpPr>
        <p:spPr bwMode="auto">
          <a:xfrm>
            <a:off x="2667000" y="2133600"/>
            <a:ext cx="5334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14" name="Line 10"/>
          <p:cNvSpPr>
            <a:spLocks noChangeShapeType="1"/>
          </p:cNvSpPr>
          <p:nvPr/>
        </p:nvSpPr>
        <p:spPr bwMode="auto">
          <a:xfrm>
            <a:off x="3200400" y="2133600"/>
            <a:ext cx="0" cy="7620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15" name="Line 11"/>
          <p:cNvSpPr>
            <a:spLocks noChangeShapeType="1"/>
          </p:cNvSpPr>
          <p:nvPr/>
        </p:nvSpPr>
        <p:spPr bwMode="auto">
          <a:xfrm>
            <a:off x="3200400" y="2895600"/>
            <a:ext cx="3048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16" name="Line 12"/>
          <p:cNvSpPr>
            <a:spLocks noChangeShapeType="1"/>
          </p:cNvSpPr>
          <p:nvPr/>
        </p:nvSpPr>
        <p:spPr bwMode="auto">
          <a:xfrm>
            <a:off x="3505200" y="2895600"/>
            <a:ext cx="0" cy="6858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18" name="Line 14"/>
          <p:cNvSpPr>
            <a:spLocks noChangeShapeType="1"/>
          </p:cNvSpPr>
          <p:nvPr/>
        </p:nvSpPr>
        <p:spPr bwMode="auto">
          <a:xfrm flipV="1">
            <a:off x="4343400" y="2895600"/>
            <a:ext cx="0" cy="6858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19" name="Line 15"/>
          <p:cNvSpPr>
            <a:spLocks noChangeShapeType="1"/>
          </p:cNvSpPr>
          <p:nvPr/>
        </p:nvSpPr>
        <p:spPr bwMode="auto">
          <a:xfrm>
            <a:off x="4343400" y="2895600"/>
            <a:ext cx="2286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20" name="Line 16"/>
          <p:cNvSpPr>
            <a:spLocks noChangeShapeType="1"/>
          </p:cNvSpPr>
          <p:nvPr/>
        </p:nvSpPr>
        <p:spPr bwMode="auto">
          <a:xfrm flipV="1">
            <a:off x="4572000" y="2133600"/>
            <a:ext cx="0" cy="7620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21" name="Line 17"/>
          <p:cNvSpPr>
            <a:spLocks noChangeShapeType="1"/>
          </p:cNvSpPr>
          <p:nvPr/>
        </p:nvSpPr>
        <p:spPr bwMode="auto">
          <a:xfrm>
            <a:off x="4572000" y="2133600"/>
            <a:ext cx="6858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22" name="Line 18"/>
          <p:cNvSpPr>
            <a:spLocks noChangeShapeType="1"/>
          </p:cNvSpPr>
          <p:nvPr/>
        </p:nvSpPr>
        <p:spPr bwMode="auto">
          <a:xfrm>
            <a:off x="5257800" y="2133600"/>
            <a:ext cx="0" cy="7620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23" name="Line 19"/>
          <p:cNvSpPr>
            <a:spLocks noChangeShapeType="1"/>
          </p:cNvSpPr>
          <p:nvPr/>
        </p:nvSpPr>
        <p:spPr bwMode="auto">
          <a:xfrm>
            <a:off x="5257800" y="2895600"/>
            <a:ext cx="2286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24" name="Line 20"/>
          <p:cNvSpPr>
            <a:spLocks noChangeShapeType="1"/>
          </p:cNvSpPr>
          <p:nvPr/>
        </p:nvSpPr>
        <p:spPr bwMode="auto">
          <a:xfrm>
            <a:off x="5486400" y="2895600"/>
            <a:ext cx="0" cy="6858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10" name="Text Box 6"/>
          <p:cNvSpPr txBox="1">
            <a:spLocks noChangeArrowheads="1"/>
          </p:cNvSpPr>
          <p:nvPr/>
        </p:nvSpPr>
        <p:spPr bwMode="auto">
          <a:xfrm>
            <a:off x="1524000" y="3429000"/>
            <a:ext cx="9144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600"/>
              <a:t>I/O</a:t>
            </a:r>
            <a:r>
              <a:rPr lang="zh-CN" altLang="en-US" sz="1600"/>
              <a:t>操作</a:t>
            </a:r>
          </a:p>
        </p:txBody>
      </p:sp>
      <p:sp>
        <p:nvSpPr>
          <p:cNvPr id="123917" name="Line 13"/>
          <p:cNvSpPr>
            <a:spLocks noChangeShapeType="1"/>
          </p:cNvSpPr>
          <p:nvPr/>
        </p:nvSpPr>
        <p:spPr bwMode="auto">
          <a:xfrm>
            <a:off x="3505200" y="3581400"/>
            <a:ext cx="8382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25" name="Line 21"/>
          <p:cNvSpPr>
            <a:spLocks noChangeShapeType="1"/>
          </p:cNvSpPr>
          <p:nvPr/>
        </p:nvSpPr>
        <p:spPr bwMode="auto">
          <a:xfrm>
            <a:off x="5486400" y="3581400"/>
            <a:ext cx="6858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26" name="Line 22"/>
          <p:cNvSpPr>
            <a:spLocks noChangeShapeType="1"/>
          </p:cNvSpPr>
          <p:nvPr/>
        </p:nvSpPr>
        <p:spPr bwMode="auto">
          <a:xfrm flipV="1">
            <a:off x="6172200" y="2895600"/>
            <a:ext cx="0" cy="6858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27" name="Line 23"/>
          <p:cNvSpPr>
            <a:spLocks noChangeShapeType="1"/>
          </p:cNvSpPr>
          <p:nvPr/>
        </p:nvSpPr>
        <p:spPr bwMode="auto">
          <a:xfrm>
            <a:off x="6172200" y="2895600"/>
            <a:ext cx="3048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28" name="Line 24"/>
          <p:cNvSpPr>
            <a:spLocks noChangeShapeType="1"/>
          </p:cNvSpPr>
          <p:nvPr/>
        </p:nvSpPr>
        <p:spPr bwMode="auto">
          <a:xfrm flipV="1">
            <a:off x="6477000" y="2133600"/>
            <a:ext cx="0" cy="7620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29" name="Line 25"/>
          <p:cNvSpPr>
            <a:spLocks noChangeShapeType="1"/>
          </p:cNvSpPr>
          <p:nvPr/>
        </p:nvSpPr>
        <p:spPr bwMode="auto">
          <a:xfrm>
            <a:off x="6477000" y="2133600"/>
            <a:ext cx="6096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33" name="Line 29"/>
          <p:cNvSpPr>
            <a:spLocks noChangeShapeType="1"/>
          </p:cNvSpPr>
          <p:nvPr/>
        </p:nvSpPr>
        <p:spPr bwMode="auto">
          <a:xfrm>
            <a:off x="914400" y="3886200"/>
            <a:ext cx="7620000" cy="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36" name="Text Box 32"/>
          <p:cNvSpPr txBox="1">
            <a:spLocks noChangeArrowheads="1"/>
          </p:cNvSpPr>
          <p:nvPr/>
        </p:nvSpPr>
        <p:spPr bwMode="auto">
          <a:xfrm>
            <a:off x="1219200" y="4267200"/>
            <a:ext cx="8382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600"/>
              <a:t>A</a:t>
            </a:r>
            <a:r>
              <a:rPr lang="zh-CN" altLang="en-US" sz="1600"/>
              <a:t>程序</a:t>
            </a:r>
          </a:p>
        </p:txBody>
      </p:sp>
      <p:sp>
        <p:nvSpPr>
          <p:cNvPr id="123937" name="Text Box 33"/>
          <p:cNvSpPr txBox="1">
            <a:spLocks noChangeArrowheads="1"/>
          </p:cNvSpPr>
          <p:nvPr/>
        </p:nvSpPr>
        <p:spPr bwMode="auto">
          <a:xfrm>
            <a:off x="1219200" y="4724400"/>
            <a:ext cx="8382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600"/>
              <a:t>B</a:t>
            </a:r>
            <a:r>
              <a:rPr lang="zh-CN" altLang="en-US" sz="1600"/>
              <a:t>程序</a:t>
            </a:r>
          </a:p>
        </p:txBody>
      </p:sp>
      <p:sp>
        <p:nvSpPr>
          <p:cNvPr id="123938" name="Text Box 34"/>
          <p:cNvSpPr txBox="1">
            <a:spLocks noChangeArrowheads="1"/>
          </p:cNvSpPr>
          <p:nvPr/>
        </p:nvSpPr>
        <p:spPr bwMode="auto">
          <a:xfrm>
            <a:off x="1219200" y="5257800"/>
            <a:ext cx="8382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600"/>
              <a:t>C</a:t>
            </a:r>
            <a:r>
              <a:rPr lang="zh-CN" altLang="en-US" sz="1600"/>
              <a:t>程序</a:t>
            </a:r>
          </a:p>
        </p:txBody>
      </p:sp>
      <p:sp>
        <p:nvSpPr>
          <p:cNvPr id="123939" name="Text Box 35"/>
          <p:cNvSpPr txBox="1">
            <a:spLocks noChangeArrowheads="1"/>
          </p:cNvSpPr>
          <p:nvPr/>
        </p:nvSpPr>
        <p:spPr bwMode="auto">
          <a:xfrm>
            <a:off x="1219200" y="5791200"/>
            <a:ext cx="762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600"/>
              <a:t>D</a:t>
            </a:r>
            <a:r>
              <a:rPr lang="zh-CN" altLang="en-US" sz="1600"/>
              <a:t>程序</a:t>
            </a:r>
          </a:p>
        </p:txBody>
      </p:sp>
      <p:sp>
        <p:nvSpPr>
          <p:cNvPr id="123940" name="Text Box 36"/>
          <p:cNvSpPr txBox="1">
            <a:spLocks noChangeArrowheads="1"/>
          </p:cNvSpPr>
          <p:nvPr/>
        </p:nvSpPr>
        <p:spPr bwMode="auto">
          <a:xfrm>
            <a:off x="1219200" y="6248400"/>
            <a:ext cx="6096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600"/>
              <a:t>调度</a:t>
            </a:r>
          </a:p>
        </p:txBody>
      </p:sp>
      <p:sp>
        <p:nvSpPr>
          <p:cNvPr id="123941" name="Line 37"/>
          <p:cNvSpPr>
            <a:spLocks noChangeShapeType="1"/>
          </p:cNvSpPr>
          <p:nvPr/>
        </p:nvSpPr>
        <p:spPr bwMode="auto">
          <a:xfrm>
            <a:off x="2133600" y="4419600"/>
            <a:ext cx="3810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42" name="Text Box 38"/>
          <p:cNvSpPr txBox="1">
            <a:spLocks noChangeArrowheads="1"/>
          </p:cNvSpPr>
          <p:nvPr/>
        </p:nvSpPr>
        <p:spPr bwMode="auto">
          <a:xfrm>
            <a:off x="2133600" y="4038600"/>
            <a:ext cx="9906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400"/>
              <a:t>A</a:t>
            </a:r>
            <a:r>
              <a:rPr lang="zh-CN" altLang="en-US" sz="1400"/>
              <a:t>请求</a:t>
            </a:r>
            <a:r>
              <a:rPr lang="en-US" altLang="zh-CN" sz="1400"/>
              <a:t>I/O</a:t>
            </a:r>
          </a:p>
        </p:txBody>
      </p:sp>
      <p:sp>
        <p:nvSpPr>
          <p:cNvPr id="123943" name="Line 39"/>
          <p:cNvSpPr>
            <a:spLocks noChangeShapeType="1"/>
          </p:cNvSpPr>
          <p:nvPr/>
        </p:nvSpPr>
        <p:spPr bwMode="auto">
          <a:xfrm>
            <a:off x="2514600" y="4419600"/>
            <a:ext cx="0" cy="20574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44" name="Line 40"/>
          <p:cNvSpPr>
            <a:spLocks noChangeShapeType="1"/>
          </p:cNvSpPr>
          <p:nvPr/>
        </p:nvSpPr>
        <p:spPr bwMode="auto">
          <a:xfrm>
            <a:off x="2514600" y="6477000"/>
            <a:ext cx="3048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45" name="Line 41"/>
          <p:cNvSpPr>
            <a:spLocks noChangeShapeType="1"/>
          </p:cNvSpPr>
          <p:nvPr/>
        </p:nvSpPr>
        <p:spPr bwMode="auto">
          <a:xfrm flipV="1">
            <a:off x="2819400" y="4419600"/>
            <a:ext cx="0" cy="20574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46" name="Line 42"/>
          <p:cNvSpPr>
            <a:spLocks noChangeShapeType="1"/>
          </p:cNvSpPr>
          <p:nvPr/>
        </p:nvSpPr>
        <p:spPr bwMode="auto">
          <a:xfrm>
            <a:off x="2819400" y="4419600"/>
            <a:ext cx="19812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58" name="Text Box 54"/>
          <p:cNvSpPr txBox="1">
            <a:spLocks noChangeArrowheads="1"/>
          </p:cNvSpPr>
          <p:nvPr/>
        </p:nvSpPr>
        <p:spPr bwMode="auto">
          <a:xfrm>
            <a:off x="2895600" y="4495800"/>
            <a:ext cx="10668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400" dirty="0"/>
              <a:t>B</a:t>
            </a:r>
            <a:r>
              <a:rPr lang="zh-CN" altLang="en-US" sz="1400" dirty="0"/>
              <a:t>请求</a:t>
            </a:r>
            <a:r>
              <a:rPr lang="en-US" altLang="zh-CN" sz="1400" dirty="0"/>
              <a:t>I/O</a:t>
            </a:r>
          </a:p>
        </p:txBody>
      </p:sp>
      <p:sp>
        <p:nvSpPr>
          <p:cNvPr id="123960" name="Line 56"/>
          <p:cNvSpPr>
            <a:spLocks noChangeShapeType="1"/>
          </p:cNvSpPr>
          <p:nvPr/>
        </p:nvSpPr>
        <p:spPr bwMode="auto">
          <a:xfrm>
            <a:off x="2819400" y="4876800"/>
            <a:ext cx="6096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62" name="Line 58"/>
          <p:cNvSpPr>
            <a:spLocks noChangeShapeType="1"/>
          </p:cNvSpPr>
          <p:nvPr/>
        </p:nvSpPr>
        <p:spPr bwMode="auto">
          <a:xfrm>
            <a:off x="3429000" y="4876800"/>
            <a:ext cx="0" cy="16002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63" name="Line 59"/>
          <p:cNvSpPr>
            <a:spLocks noChangeShapeType="1"/>
          </p:cNvSpPr>
          <p:nvPr/>
        </p:nvSpPr>
        <p:spPr bwMode="auto">
          <a:xfrm>
            <a:off x="3429000" y="6477000"/>
            <a:ext cx="3048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64" name="Line 60"/>
          <p:cNvSpPr>
            <a:spLocks noChangeShapeType="1"/>
          </p:cNvSpPr>
          <p:nvPr/>
        </p:nvSpPr>
        <p:spPr bwMode="auto">
          <a:xfrm flipV="1">
            <a:off x="3733800" y="4876800"/>
            <a:ext cx="0" cy="16002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65" name="Line 61"/>
          <p:cNvSpPr>
            <a:spLocks noChangeShapeType="1"/>
          </p:cNvSpPr>
          <p:nvPr/>
        </p:nvSpPr>
        <p:spPr bwMode="auto">
          <a:xfrm>
            <a:off x="3733800" y="4876800"/>
            <a:ext cx="26670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66" name="Line 62"/>
          <p:cNvSpPr>
            <a:spLocks noChangeShapeType="1"/>
          </p:cNvSpPr>
          <p:nvPr/>
        </p:nvSpPr>
        <p:spPr bwMode="auto">
          <a:xfrm>
            <a:off x="3733800" y="5410200"/>
            <a:ext cx="6858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67" name="Text Box 63"/>
          <p:cNvSpPr txBox="1">
            <a:spLocks noChangeArrowheads="1"/>
          </p:cNvSpPr>
          <p:nvPr/>
        </p:nvSpPr>
        <p:spPr bwMode="auto">
          <a:xfrm>
            <a:off x="3810000" y="5029200"/>
            <a:ext cx="9144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400"/>
              <a:t>C</a:t>
            </a:r>
            <a:r>
              <a:rPr lang="zh-CN" altLang="en-US" sz="1400"/>
              <a:t>请求</a:t>
            </a:r>
            <a:r>
              <a:rPr lang="en-US" altLang="zh-CN" sz="1400"/>
              <a:t>I/O</a:t>
            </a:r>
          </a:p>
        </p:txBody>
      </p:sp>
      <p:sp>
        <p:nvSpPr>
          <p:cNvPr id="123969" name="Line 65"/>
          <p:cNvSpPr>
            <a:spLocks noChangeShapeType="1"/>
          </p:cNvSpPr>
          <p:nvPr/>
        </p:nvSpPr>
        <p:spPr bwMode="auto">
          <a:xfrm>
            <a:off x="4419600" y="5410200"/>
            <a:ext cx="0" cy="10668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70" name="Line 66"/>
          <p:cNvSpPr>
            <a:spLocks noChangeShapeType="1"/>
          </p:cNvSpPr>
          <p:nvPr/>
        </p:nvSpPr>
        <p:spPr bwMode="auto">
          <a:xfrm>
            <a:off x="4419600" y="6477000"/>
            <a:ext cx="2286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73" name="Line 69"/>
          <p:cNvSpPr>
            <a:spLocks noChangeShapeType="1"/>
          </p:cNvSpPr>
          <p:nvPr/>
        </p:nvSpPr>
        <p:spPr bwMode="auto">
          <a:xfrm flipV="1">
            <a:off x="4648200" y="5410200"/>
            <a:ext cx="0" cy="10668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74" name="Line 70"/>
          <p:cNvSpPr>
            <a:spLocks noChangeShapeType="1"/>
          </p:cNvSpPr>
          <p:nvPr/>
        </p:nvSpPr>
        <p:spPr bwMode="auto">
          <a:xfrm>
            <a:off x="4648200" y="5410200"/>
            <a:ext cx="11430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75" name="Text Box 71"/>
          <p:cNvSpPr txBox="1">
            <a:spLocks noChangeArrowheads="1"/>
          </p:cNvSpPr>
          <p:nvPr/>
        </p:nvSpPr>
        <p:spPr bwMode="auto">
          <a:xfrm>
            <a:off x="4191000" y="4038600"/>
            <a:ext cx="6858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400"/>
              <a:t>A</a:t>
            </a:r>
            <a:r>
              <a:rPr lang="zh-CN" altLang="en-US" sz="1400"/>
              <a:t>完成</a:t>
            </a:r>
          </a:p>
        </p:txBody>
      </p:sp>
      <p:sp>
        <p:nvSpPr>
          <p:cNvPr id="123976" name="Line 72"/>
          <p:cNvSpPr>
            <a:spLocks noChangeShapeType="1"/>
          </p:cNvSpPr>
          <p:nvPr/>
        </p:nvSpPr>
        <p:spPr bwMode="auto">
          <a:xfrm>
            <a:off x="4648200" y="5943600"/>
            <a:ext cx="6096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77" name="Text Box 73"/>
          <p:cNvSpPr txBox="1">
            <a:spLocks noChangeArrowheads="1"/>
          </p:cNvSpPr>
          <p:nvPr/>
        </p:nvSpPr>
        <p:spPr bwMode="auto">
          <a:xfrm>
            <a:off x="4800600" y="5562600"/>
            <a:ext cx="9906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400"/>
              <a:t>D</a:t>
            </a:r>
            <a:r>
              <a:rPr lang="zh-CN" altLang="en-US" sz="1400"/>
              <a:t>请求</a:t>
            </a:r>
            <a:r>
              <a:rPr lang="en-US" altLang="zh-CN" sz="1400"/>
              <a:t>I/O</a:t>
            </a:r>
          </a:p>
        </p:txBody>
      </p:sp>
      <p:sp>
        <p:nvSpPr>
          <p:cNvPr id="123978" name="Line 74"/>
          <p:cNvSpPr>
            <a:spLocks noChangeShapeType="1"/>
          </p:cNvSpPr>
          <p:nvPr/>
        </p:nvSpPr>
        <p:spPr bwMode="auto">
          <a:xfrm>
            <a:off x="5257800" y="5943600"/>
            <a:ext cx="0" cy="5334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79" name="Line 75"/>
          <p:cNvSpPr>
            <a:spLocks noChangeShapeType="1"/>
          </p:cNvSpPr>
          <p:nvPr/>
        </p:nvSpPr>
        <p:spPr bwMode="auto">
          <a:xfrm>
            <a:off x="5257800" y="6477000"/>
            <a:ext cx="2286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80" name="Line 76"/>
          <p:cNvSpPr>
            <a:spLocks noChangeShapeType="1"/>
          </p:cNvSpPr>
          <p:nvPr/>
        </p:nvSpPr>
        <p:spPr bwMode="auto">
          <a:xfrm flipV="1">
            <a:off x="5486400" y="5943600"/>
            <a:ext cx="0" cy="5334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81" name="Line 77"/>
          <p:cNvSpPr>
            <a:spLocks noChangeShapeType="1"/>
          </p:cNvSpPr>
          <p:nvPr/>
        </p:nvSpPr>
        <p:spPr bwMode="auto">
          <a:xfrm>
            <a:off x="5486400" y="5943600"/>
            <a:ext cx="14478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82" name="Text Box 78"/>
          <p:cNvSpPr txBox="1">
            <a:spLocks noChangeArrowheads="1"/>
          </p:cNvSpPr>
          <p:nvPr/>
        </p:nvSpPr>
        <p:spPr bwMode="auto">
          <a:xfrm>
            <a:off x="5410200" y="5029200"/>
            <a:ext cx="914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spcBef>
                <a:spcPct val="50000"/>
              </a:spcBef>
            </a:pPr>
            <a:r>
              <a:rPr lang="en-US" altLang="zh-CN" sz="1400" dirty="0"/>
              <a:t>C</a:t>
            </a:r>
            <a:r>
              <a:rPr lang="zh-CN" altLang="en-US" sz="1400" dirty="0"/>
              <a:t>完成</a:t>
            </a:r>
          </a:p>
        </p:txBody>
      </p:sp>
      <p:sp>
        <p:nvSpPr>
          <p:cNvPr id="123983" name="Text Box 79"/>
          <p:cNvSpPr txBox="1">
            <a:spLocks noChangeArrowheads="1"/>
          </p:cNvSpPr>
          <p:nvPr/>
        </p:nvSpPr>
        <p:spPr bwMode="auto">
          <a:xfrm>
            <a:off x="5867400" y="4495800"/>
            <a:ext cx="7620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400"/>
              <a:t>B</a:t>
            </a:r>
            <a:r>
              <a:rPr lang="zh-CN" altLang="en-US" sz="1400"/>
              <a:t>完成</a:t>
            </a:r>
          </a:p>
        </p:txBody>
      </p:sp>
      <p:sp>
        <p:nvSpPr>
          <p:cNvPr id="123984" name="Text Box 80"/>
          <p:cNvSpPr txBox="1">
            <a:spLocks noChangeArrowheads="1"/>
          </p:cNvSpPr>
          <p:nvPr/>
        </p:nvSpPr>
        <p:spPr bwMode="auto">
          <a:xfrm>
            <a:off x="6477000" y="5486400"/>
            <a:ext cx="7620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400"/>
              <a:t>D</a:t>
            </a:r>
            <a:r>
              <a:rPr lang="zh-CN" altLang="en-US" sz="1400"/>
              <a:t>完成</a:t>
            </a:r>
          </a:p>
        </p:txBody>
      </p:sp>
      <p:sp>
        <p:nvSpPr>
          <p:cNvPr id="123985" name="Line 81"/>
          <p:cNvSpPr>
            <a:spLocks noChangeShapeType="1"/>
          </p:cNvSpPr>
          <p:nvPr/>
        </p:nvSpPr>
        <p:spPr bwMode="auto">
          <a:xfrm>
            <a:off x="2667000" y="1905000"/>
            <a:ext cx="1905000" cy="0"/>
          </a:xfrm>
          <a:prstGeom prst="line">
            <a:avLst/>
          </a:prstGeom>
          <a:noFill/>
          <a:ln w="9525" cap="rnd">
            <a:solidFill>
              <a:schemeClr val="tx1"/>
            </a:solidFill>
            <a:prstDash val="sysDot"/>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86" name="Line 82"/>
          <p:cNvSpPr>
            <a:spLocks noChangeShapeType="1"/>
          </p:cNvSpPr>
          <p:nvPr/>
        </p:nvSpPr>
        <p:spPr bwMode="auto">
          <a:xfrm>
            <a:off x="4572000" y="1905000"/>
            <a:ext cx="1905000" cy="0"/>
          </a:xfrm>
          <a:prstGeom prst="line">
            <a:avLst/>
          </a:prstGeom>
          <a:noFill/>
          <a:ln w="9525" cap="rnd">
            <a:solidFill>
              <a:schemeClr val="tx1"/>
            </a:solidFill>
            <a:prstDash val="sysDot"/>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87" name="Line 83"/>
          <p:cNvSpPr>
            <a:spLocks noChangeShapeType="1"/>
          </p:cNvSpPr>
          <p:nvPr/>
        </p:nvSpPr>
        <p:spPr bwMode="auto">
          <a:xfrm>
            <a:off x="6477000" y="1905000"/>
            <a:ext cx="1524000" cy="0"/>
          </a:xfrm>
          <a:prstGeom prst="line">
            <a:avLst/>
          </a:prstGeom>
          <a:noFill/>
          <a:ln w="9525" cap="rnd">
            <a:solidFill>
              <a:schemeClr val="tx1"/>
            </a:solidFill>
            <a:prstDash val="sysDot"/>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88" name="Text Box 84"/>
          <p:cNvSpPr txBox="1">
            <a:spLocks noChangeArrowheads="1"/>
          </p:cNvSpPr>
          <p:nvPr/>
        </p:nvSpPr>
        <p:spPr bwMode="auto">
          <a:xfrm>
            <a:off x="3276600" y="1447800"/>
            <a:ext cx="9144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600"/>
              <a:t>程序</a:t>
            </a:r>
            <a:r>
              <a:rPr lang="en-US" altLang="zh-CN" sz="1600"/>
              <a:t>1</a:t>
            </a:r>
          </a:p>
        </p:txBody>
      </p:sp>
      <p:sp>
        <p:nvSpPr>
          <p:cNvPr id="123989" name="Text Box 85"/>
          <p:cNvSpPr txBox="1">
            <a:spLocks noChangeArrowheads="1"/>
          </p:cNvSpPr>
          <p:nvPr/>
        </p:nvSpPr>
        <p:spPr bwMode="auto">
          <a:xfrm>
            <a:off x="5105400" y="1447800"/>
            <a:ext cx="9144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600"/>
              <a:t>程序</a:t>
            </a:r>
            <a:r>
              <a:rPr lang="en-US" altLang="zh-CN" sz="1600"/>
              <a:t>2</a:t>
            </a:r>
          </a:p>
        </p:txBody>
      </p:sp>
      <p:sp>
        <p:nvSpPr>
          <p:cNvPr id="123990" name="Text Box 86"/>
          <p:cNvSpPr txBox="1">
            <a:spLocks noChangeArrowheads="1"/>
          </p:cNvSpPr>
          <p:nvPr/>
        </p:nvSpPr>
        <p:spPr bwMode="auto">
          <a:xfrm>
            <a:off x="6705600" y="1447800"/>
            <a:ext cx="9144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600"/>
              <a:t>程序</a:t>
            </a:r>
            <a:r>
              <a:rPr lang="en-US" altLang="zh-CN" sz="1600"/>
              <a:t>3</a:t>
            </a:r>
          </a:p>
        </p:txBody>
      </p:sp>
      <p:sp>
        <p:nvSpPr>
          <p:cNvPr id="123991" name="Line 87"/>
          <p:cNvSpPr>
            <a:spLocks noChangeShapeType="1"/>
          </p:cNvSpPr>
          <p:nvPr/>
        </p:nvSpPr>
        <p:spPr bwMode="auto">
          <a:xfrm>
            <a:off x="7086600" y="2133600"/>
            <a:ext cx="0" cy="7620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92" name="Line 88"/>
          <p:cNvSpPr>
            <a:spLocks noChangeShapeType="1"/>
          </p:cNvSpPr>
          <p:nvPr/>
        </p:nvSpPr>
        <p:spPr bwMode="auto">
          <a:xfrm>
            <a:off x="7086600" y="2895600"/>
            <a:ext cx="2286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93" name="Line 89"/>
          <p:cNvSpPr>
            <a:spLocks noChangeShapeType="1"/>
          </p:cNvSpPr>
          <p:nvPr/>
        </p:nvSpPr>
        <p:spPr bwMode="auto">
          <a:xfrm>
            <a:off x="7315200" y="2895600"/>
            <a:ext cx="0" cy="6858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94" name="Line 90"/>
          <p:cNvSpPr>
            <a:spLocks noChangeShapeType="1"/>
          </p:cNvSpPr>
          <p:nvPr/>
        </p:nvSpPr>
        <p:spPr bwMode="auto">
          <a:xfrm>
            <a:off x="7315200" y="3581400"/>
            <a:ext cx="6096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95" name="AutoShape 91"/>
          <p:cNvSpPr>
            <a:spLocks noChangeArrowheads="1"/>
          </p:cNvSpPr>
          <p:nvPr/>
        </p:nvSpPr>
        <p:spPr bwMode="auto">
          <a:xfrm>
            <a:off x="533400" y="2209800"/>
            <a:ext cx="609600" cy="1371600"/>
          </a:xfrm>
          <a:prstGeom prst="wedgeRoundRectCallout">
            <a:avLst>
              <a:gd name="adj1" fmla="val -26560"/>
              <a:gd name="adj2" fmla="val 38079"/>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a:lstStyle/>
          <a:p>
            <a:pPr algn="ctr"/>
            <a:r>
              <a:rPr lang="zh-CN" altLang="en-US" sz="1800"/>
              <a:t>单道执行</a:t>
            </a:r>
          </a:p>
        </p:txBody>
      </p:sp>
      <p:sp>
        <p:nvSpPr>
          <p:cNvPr id="123996" name="AutoShape 92"/>
          <p:cNvSpPr>
            <a:spLocks noChangeArrowheads="1"/>
          </p:cNvSpPr>
          <p:nvPr/>
        </p:nvSpPr>
        <p:spPr bwMode="auto">
          <a:xfrm>
            <a:off x="457200" y="4343400"/>
            <a:ext cx="533400" cy="1371600"/>
          </a:xfrm>
          <a:prstGeom prst="wedgeRoundRectCallout">
            <a:avLst>
              <a:gd name="adj1" fmla="val -21727"/>
              <a:gd name="adj2" fmla="val 49190"/>
              <a:gd name="adj3" fmla="val 16667"/>
            </a:avLst>
          </a:prstGeom>
          <a:ln>
            <a:headEnd/>
            <a:tailEnd/>
          </a:ln>
        </p:spPr>
        <p:style>
          <a:lnRef idx="1">
            <a:schemeClr val="accent3"/>
          </a:lnRef>
          <a:fillRef idx="3">
            <a:schemeClr val="accent3"/>
          </a:fillRef>
          <a:effectRef idx="2">
            <a:schemeClr val="accent3"/>
          </a:effectRef>
          <a:fontRef idx="minor">
            <a:schemeClr val="lt1"/>
          </a:fontRef>
        </p:style>
        <p:txBody>
          <a:bodyPr/>
          <a:lstStyle/>
          <a:p>
            <a:pPr algn="ctr"/>
            <a:r>
              <a:rPr lang="zh-CN" altLang="en-US" sz="1600"/>
              <a:t>多道执行</a:t>
            </a:r>
          </a:p>
        </p:txBody>
      </p:sp>
    </p:spTree>
    <p:extLst>
      <p:ext uri="{BB962C8B-B14F-4D97-AF65-F5344CB8AC3E}">
        <p14:creationId xmlns:p14="http://schemas.microsoft.com/office/powerpoint/2010/main" val="42750314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39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39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39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391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391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391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391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392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2392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239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2392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2392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23925"/>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2392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23927"/>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2392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123929"/>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2399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12399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12399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1239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123941"/>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123942">
                                            <p:txEl>
                                              <p:pRg st="0" end="0"/>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123943"/>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123944"/>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499"/>
                                          </p:stCondLst>
                                        </p:cTn>
                                        <p:tgtEl>
                                          <p:spTgt spid="123945"/>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grpId="0" nodeType="clickEffect">
                                  <p:stCondLst>
                                    <p:cond delay="0"/>
                                  </p:stCondLst>
                                  <p:childTnLst>
                                    <p:set>
                                      <p:cBhvr>
                                        <p:cTn id="110" dur="1" fill="hold">
                                          <p:stCondLst>
                                            <p:cond delay="499"/>
                                          </p:stCondLst>
                                        </p:cTn>
                                        <p:tgtEl>
                                          <p:spTgt spid="123946"/>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grpId="0" nodeType="clickEffect">
                                  <p:stCondLst>
                                    <p:cond delay="0"/>
                                  </p:stCondLst>
                                  <p:childTnLst>
                                    <p:set>
                                      <p:cBhvr>
                                        <p:cTn id="114" dur="1" fill="hold">
                                          <p:stCondLst>
                                            <p:cond delay="499"/>
                                          </p:stCondLst>
                                        </p:cTn>
                                        <p:tgtEl>
                                          <p:spTgt spid="12396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499"/>
                                          </p:stCondLst>
                                        </p:cTn>
                                        <p:tgtEl>
                                          <p:spTgt spid="123958">
                                            <p:txEl>
                                              <p:pRg st="0" end="0"/>
                                            </p:txEl>
                                          </p:spTgt>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ntr" presetSubtype="0" fill="hold" grpId="0" nodeType="clickEffect">
                                  <p:stCondLst>
                                    <p:cond delay="0"/>
                                  </p:stCondLst>
                                  <p:childTnLst>
                                    <p:set>
                                      <p:cBhvr>
                                        <p:cTn id="122" dur="1" fill="hold">
                                          <p:stCondLst>
                                            <p:cond delay="499"/>
                                          </p:stCondLst>
                                        </p:cTn>
                                        <p:tgtEl>
                                          <p:spTgt spid="123962"/>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ntr" presetSubtype="0" fill="hold" grpId="0" nodeType="clickEffect">
                                  <p:stCondLst>
                                    <p:cond delay="0"/>
                                  </p:stCondLst>
                                  <p:childTnLst>
                                    <p:set>
                                      <p:cBhvr>
                                        <p:cTn id="126" dur="1" fill="hold">
                                          <p:stCondLst>
                                            <p:cond delay="499"/>
                                          </p:stCondLst>
                                        </p:cTn>
                                        <p:tgtEl>
                                          <p:spTgt spid="123963"/>
                                        </p:tgtEl>
                                        <p:attrNameLst>
                                          <p:attrName>style.visibility</p:attrName>
                                        </p:attrNameLst>
                                      </p:cBhvr>
                                      <p:to>
                                        <p:strVal val="visible"/>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ntr" presetSubtype="0" fill="hold" grpId="0" nodeType="clickEffect">
                                  <p:stCondLst>
                                    <p:cond delay="0"/>
                                  </p:stCondLst>
                                  <p:childTnLst>
                                    <p:set>
                                      <p:cBhvr>
                                        <p:cTn id="130" dur="1" fill="hold">
                                          <p:stCondLst>
                                            <p:cond delay="499"/>
                                          </p:stCondLst>
                                        </p:cTn>
                                        <p:tgtEl>
                                          <p:spTgt spid="123964"/>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grpId="0" nodeType="clickEffect">
                                  <p:stCondLst>
                                    <p:cond delay="0"/>
                                  </p:stCondLst>
                                  <p:childTnLst>
                                    <p:set>
                                      <p:cBhvr>
                                        <p:cTn id="134" dur="1" fill="hold">
                                          <p:stCondLst>
                                            <p:cond delay="499"/>
                                          </p:stCondLst>
                                        </p:cTn>
                                        <p:tgtEl>
                                          <p:spTgt spid="123965"/>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ntr" presetSubtype="0" fill="hold" grpId="0" nodeType="clickEffect">
                                  <p:stCondLst>
                                    <p:cond delay="0"/>
                                  </p:stCondLst>
                                  <p:childTnLst>
                                    <p:set>
                                      <p:cBhvr>
                                        <p:cTn id="138" dur="1" fill="hold">
                                          <p:stCondLst>
                                            <p:cond delay="499"/>
                                          </p:stCondLst>
                                        </p:cTn>
                                        <p:tgtEl>
                                          <p:spTgt spid="123966"/>
                                        </p:tgtEl>
                                        <p:attrNameLst>
                                          <p:attrName>style.visibility</p:attrName>
                                        </p:attrNameLst>
                                      </p:cBhvr>
                                      <p:to>
                                        <p:strVal val="visible"/>
                                      </p:to>
                                    </p:se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 presetClass="entr" presetSubtype="0" fill="hold" grpId="0" nodeType="clickEffect">
                                  <p:stCondLst>
                                    <p:cond delay="0"/>
                                  </p:stCondLst>
                                  <p:childTnLst>
                                    <p:set>
                                      <p:cBhvr>
                                        <p:cTn id="142" dur="1" fill="hold">
                                          <p:stCondLst>
                                            <p:cond delay="499"/>
                                          </p:stCondLst>
                                        </p:cTn>
                                        <p:tgtEl>
                                          <p:spTgt spid="123967">
                                            <p:txEl>
                                              <p:pRg st="0" end="0"/>
                                            </p:txEl>
                                          </p:spTgt>
                                        </p:tgtEl>
                                        <p:attrNameLst>
                                          <p:attrName>style.visibility</p:attrName>
                                        </p:attrNameLst>
                                      </p:cBhvr>
                                      <p:to>
                                        <p:strVal val="visible"/>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499"/>
                                          </p:stCondLst>
                                        </p:cTn>
                                        <p:tgtEl>
                                          <p:spTgt spid="123969"/>
                                        </p:tgtEl>
                                        <p:attrNameLst>
                                          <p:attrName>style.visibility</p:attrName>
                                        </p:attrNameLst>
                                      </p:cBhvr>
                                      <p:to>
                                        <p:strVal val="visible"/>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 presetClass="entr" presetSubtype="0" fill="hold" grpId="0" nodeType="clickEffect">
                                  <p:stCondLst>
                                    <p:cond delay="0"/>
                                  </p:stCondLst>
                                  <p:childTnLst>
                                    <p:set>
                                      <p:cBhvr>
                                        <p:cTn id="150" dur="1" fill="hold">
                                          <p:stCondLst>
                                            <p:cond delay="499"/>
                                          </p:stCondLst>
                                        </p:cTn>
                                        <p:tgtEl>
                                          <p:spTgt spid="123970"/>
                                        </p:tgtEl>
                                        <p:attrNameLst>
                                          <p:attrName>style.visibility</p:attrName>
                                        </p:attrNameLst>
                                      </p:cBhvr>
                                      <p:to>
                                        <p:strVal val="visible"/>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 presetClass="entr" presetSubtype="0" fill="hold" grpId="0" nodeType="clickEffect">
                                  <p:stCondLst>
                                    <p:cond delay="0"/>
                                  </p:stCondLst>
                                  <p:childTnLst>
                                    <p:set>
                                      <p:cBhvr>
                                        <p:cTn id="154" dur="1" fill="hold">
                                          <p:stCondLst>
                                            <p:cond delay="499"/>
                                          </p:stCondLst>
                                        </p:cTn>
                                        <p:tgtEl>
                                          <p:spTgt spid="123973"/>
                                        </p:tgtEl>
                                        <p:attrNameLst>
                                          <p:attrName>style.visibility</p:attrName>
                                        </p:attrNameLst>
                                      </p:cBhvr>
                                      <p:to>
                                        <p:strVal val="visible"/>
                                      </p:to>
                                    </p:se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1" presetClass="entr" presetSubtype="0" fill="hold" grpId="0" nodeType="clickEffect">
                                  <p:stCondLst>
                                    <p:cond delay="0"/>
                                  </p:stCondLst>
                                  <p:childTnLst>
                                    <p:set>
                                      <p:cBhvr>
                                        <p:cTn id="158" dur="1" fill="hold">
                                          <p:stCondLst>
                                            <p:cond delay="499"/>
                                          </p:stCondLst>
                                        </p:cTn>
                                        <p:tgtEl>
                                          <p:spTgt spid="123974"/>
                                        </p:tgtEl>
                                        <p:attrNameLst>
                                          <p:attrName>style.visibility</p:attrName>
                                        </p:attrNameLst>
                                      </p:cBhvr>
                                      <p:to>
                                        <p:strVal val="visible"/>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ntr" presetSubtype="0" fill="hold" grpId="0" nodeType="clickEffect">
                                  <p:stCondLst>
                                    <p:cond delay="0"/>
                                  </p:stCondLst>
                                  <p:childTnLst>
                                    <p:set>
                                      <p:cBhvr>
                                        <p:cTn id="162" dur="1" fill="hold">
                                          <p:stCondLst>
                                            <p:cond delay="499"/>
                                          </p:stCondLst>
                                        </p:cTn>
                                        <p:tgtEl>
                                          <p:spTgt spid="123975">
                                            <p:txEl>
                                              <p:pRg st="0" end="0"/>
                                            </p:txEl>
                                          </p:spTgt>
                                        </p:tgtEl>
                                        <p:attrNameLst>
                                          <p:attrName>style.visibility</p:attrName>
                                        </p:attrNameLst>
                                      </p:cBhvr>
                                      <p:to>
                                        <p:strVal val="visible"/>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1" presetClass="entr" presetSubtype="0" fill="hold" grpId="0" nodeType="clickEffect">
                                  <p:stCondLst>
                                    <p:cond delay="0"/>
                                  </p:stCondLst>
                                  <p:childTnLst>
                                    <p:set>
                                      <p:cBhvr>
                                        <p:cTn id="166" dur="1" fill="hold">
                                          <p:stCondLst>
                                            <p:cond delay="499"/>
                                          </p:stCondLst>
                                        </p:cTn>
                                        <p:tgtEl>
                                          <p:spTgt spid="123976"/>
                                        </p:tgtEl>
                                        <p:attrNameLst>
                                          <p:attrName>style.visibility</p:attrName>
                                        </p:attrNameLst>
                                      </p:cBhvr>
                                      <p:to>
                                        <p:strVal val="visible"/>
                                      </p:to>
                                    </p:se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 presetClass="entr" presetSubtype="0" fill="hold" grpId="0" nodeType="clickEffect">
                                  <p:stCondLst>
                                    <p:cond delay="0"/>
                                  </p:stCondLst>
                                  <p:childTnLst>
                                    <p:set>
                                      <p:cBhvr>
                                        <p:cTn id="170" dur="1" fill="hold">
                                          <p:stCondLst>
                                            <p:cond delay="499"/>
                                          </p:stCondLst>
                                        </p:cTn>
                                        <p:tgtEl>
                                          <p:spTgt spid="123977">
                                            <p:txEl>
                                              <p:pRg st="0" end="0"/>
                                            </p:txEl>
                                          </p:spTgt>
                                        </p:tgtEl>
                                        <p:attrNameLst>
                                          <p:attrName>style.visibility</p:attrName>
                                        </p:attrNameLst>
                                      </p:cBhvr>
                                      <p:to>
                                        <p:strVal val="visible"/>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1" presetClass="entr" presetSubtype="0" fill="hold" grpId="0" nodeType="clickEffect">
                                  <p:stCondLst>
                                    <p:cond delay="0"/>
                                  </p:stCondLst>
                                  <p:childTnLst>
                                    <p:set>
                                      <p:cBhvr>
                                        <p:cTn id="174" dur="1" fill="hold">
                                          <p:stCondLst>
                                            <p:cond delay="499"/>
                                          </p:stCondLst>
                                        </p:cTn>
                                        <p:tgtEl>
                                          <p:spTgt spid="123978"/>
                                        </p:tgtEl>
                                        <p:attrNameLst>
                                          <p:attrName>style.visibility</p:attrName>
                                        </p:attrNameLst>
                                      </p:cBhvr>
                                      <p:to>
                                        <p:strVal val="visible"/>
                                      </p:to>
                                    </p:set>
                                  </p:childTnLst>
                                </p:cTn>
                              </p:par>
                            </p:childTnLst>
                          </p:cTn>
                        </p:par>
                      </p:childTnLst>
                    </p:cTn>
                  </p:par>
                  <p:par>
                    <p:cTn id="175" fill="hold" nodeType="clickPar">
                      <p:stCondLst>
                        <p:cond delay="indefinite"/>
                      </p:stCondLst>
                      <p:childTnLst>
                        <p:par>
                          <p:cTn id="176" fill="hold" nodeType="withGroup">
                            <p:stCondLst>
                              <p:cond delay="0"/>
                            </p:stCondLst>
                            <p:childTnLst>
                              <p:par>
                                <p:cTn id="177" presetID="1" presetClass="entr" presetSubtype="0" fill="hold" grpId="0" nodeType="clickEffect">
                                  <p:stCondLst>
                                    <p:cond delay="0"/>
                                  </p:stCondLst>
                                  <p:childTnLst>
                                    <p:set>
                                      <p:cBhvr>
                                        <p:cTn id="178" dur="1" fill="hold">
                                          <p:stCondLst>
                                            <p:cond delay="499"/>
                                          </p:stCondLst>
                                        </p:cTn>
                                        <p:tgtEl>
                                          <p:spTgt spid="123979"/>
                                        </p:tgtEl>
                                        <p:attrNameLst>
                                          <p:attrName>style.visibility</p:attrName>
                                        </p:attrNameLst>
                                      </p:cBhvr>
                                      <p:to>
                                        <p:strVal val="visible"/>
                                      </p:to>
                                    </p:se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 presetClass="entr" presetSubtype="0" fill="hold" grpId="0" nodeType="clickEffect">
                                  <p:stCondLst>
                                    <p:cond delay="0"/>
                                  </p:stCondLst>
                                  <p:childTnLst>
                                    <p:set>
                                      <p:cBhvr>
                                        <p:cTn id="182" dur="1" fill="hold">
                                          <p:stCondLst>
                                            <p:cond delay="499"/>
                                          </p:stCondLst>
                                        </p:cTn>
                                        <p:tgtEl>
                                          <p:spTgt spid="123980"/>
                                        </p:tgtEl>
                                        <p:attrNameLst>
                                          <p:attrName>style.visibility</p:attrName>
                                        </p:attrNameLst>
                                      </p:cBhvr>
                                      <p:to>
                                        <p:strVal val="visible"/>
                                      </p:to>
                                    </p:se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1" presetClass="entr" presetSubtype="0" fill="hold" grpId="0" nodeType="clickEffect">
                                  <p:stCondLst>
                                    <p:cond delay="0"/>
                                  </p:stCondLst>
                                  <p:childTnLst>
                                    <p:set>
                                      <p:cBhvr>
                                        <p:cTn id="186" dur="1" fill="hold">
                                          <p:stCondLst>
                                            <p:cond delay="499"/>
                                          </p:stCondLst>
                                        </p:cTn>
                                        <p:tgtEl>
                                          <p:spTgt spid="123982">
                                            <p:txEl>
                                              <p:pRg st="0" end="0"/>
                                            </p:txEl>
                                          </p:spTgt>
                                        </p:tgtEl>
                                        <p:attrNameLst>
                                          <p:attrName>style.visibility</p:attrName>
                                        </p:attrNameLst>
                                      </p:cBhvr>
                                      <p:to>
                                        <p:strVal val="visible"/>
                                      </p:to>
                                    </p:se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1" presetClass="entr" presetSubtype="0" fill="hold" grpId="0" nodeType="clickEffect">
                                  <p:stCondLst>
                                    <p:cond delay="0"/>
                                  </p:stCondLst>
                                  <p:childTnLst>
                                    <p:set>
                                      <p:cBhvr>
                                        <p:cTn id="190" dur="1" fill="hold">
                                          <p:stCondLst>
                                            <p:cond delay="499"/>
                                          </p:stCondLst>
                                        </p:cTn>
                                        <p:tgtEl>
                                          <p:spTgt spid="123981"/>
                                        </p:tgtEl>
                                        <p:attrNameLst>
                                          <p:attrName>style.visibility</p:attrName>
                                        </p:attrNameLst>
                                      </p:cBhvr>
                                      <p:to>
                                        <p:strVal val="visible"/>
                                      </p:to>
                                    </p:se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1" presetClass="entr" presetSubtype="0" fill="hold" grpId="0" nodeType="clickEffect">
                                  <p:stCondLst>
                                    <p:cond delay="0"/>
                                  </p:stCondLst>
                                  <p:childTnLst>
                                    <p:set>
                                      <p:cBhvr>
                                        <p:cTn id="194" dur="1" fill="hold">
                                          <p:stCondLst>
                                            <p:cond delay="499"/>
                                          </p:stCondLst>
                                        </p:cTn>
                                        <p:tgtEl>
                                          <p:spTgt spid="123984">
                                            <p:txEl>
                                              <p:pRg st="0" end="0"/>
                                            </p:txEl>
                                          </p:spTgt>
                                        </p:tgtEl>
                                        <p:attrNameLst>
                                          <p:attrName>style.visibility</p:attrName>
                                        </p:attrNameLst>
                                      </p:cBhvr>
                                      <p:to>
                                        <p:strVal val="visible"/>
                                      </p:to>
                                    </p:se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1" presetClass="entr" presetSubtype="0" fill="hold" grpId="0" nodeType="clickEffect">
                                  <p:stCondLst>
                                    <p:cond delay="0"/>
                                  </p:stCondLst>
                                  <p:childTnLst>
                                    <p:set>
                                      <p:cBhvr>
                                        <p:cTn id="198" dur="1" fill="hold">
                                          <p:stCondLst>
                                            <p:cond delay="499"/>
                                          </p:stCondLst>
                                        </p:cTn>
                                        <p:tgtEl>
                                          <p:spTgt spid="12398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1" grpId="0" animBg="1"/>
      <p:bldP spid="123914" grpId="0" animBg="1"/>
      <p:bldP spid="123915" grpId="0" animBg="1"/>
      <p:bldP spid="123916" grpId="0" animBg="1"/>
      <p:bldP spid="123918" grpId="0" animBg="1"/>
      <p:bldP spid="123919" grpId="0" animBg="1"/>
      <p:bldP spid="123920" grpId="0" animBg="1"/>
      <p:bldP spid="123921" grpId="0" animBg="1"/>
      <p:bldP spid="123922" grpId="0" animBg="1"/>
      <p:bldP spid="123923" grpId="0" animBg="1"/>
      <p:bldP spid="123924" grpId="0" animBg="1"/>
      <p:bldP spid="123917" grpId="0" animBg="1"/>
      <p:bldP spid="123925" grpId="0" animBg="1"/>
      <p:bldP spid="123926" grpId="0" animBg="1"/>
      <p:bldP spid="123927" grpId="0" animBg="1"/>
      <p:bldP spid="123928" grpId="0" animBg="1"/>
      <p:bldP spid="123929" grpId="0" animBg="1"/>
      <p:bldP spid="123941" grpId="0" animBg="1"/>
      <p:bldP spid="123942" grpId="0" build="p" autoUpdateAnimBg="0"/>
      <p:bldP spid="123943" grpId="0" animBg="1"/>
      <p:bldP spid="123944" grpId="0" animBg="1"/>
      <p:bldP spid="123945" grpId="0" animBg="1"/>
      <p:bldP spid="123946" grpId="0" animBg="1"/>
      <p:bldP spid="123958" grpId="0" build="p" autoUpdateAnimBg="0"/>
      <p:bldP spid="123960" grpId="0" animBg="1"/>
      <p:bldP spid="123962" grpId="0" animBg="1"/>
      <p:bldP spid="123963" grpId="0" animBg="1"/>
      <p:bldP spid="123964" grpId="0" animBg="1"/>
      <p:bldP spid="123965" grpId="0" animBg="1"/>
      <p:bldP spid="123966" grpId="0" animBg="1"/>
      <p:bldP spid="123967" grpId="0" build="p" autoUpdateAnimBg="0"/>
      <p:bldP spid="123969" grpId="0" animBg="1"/>
      <p:bldP spid="123970" grpId="0" animBg="1"/>
      <p:bldP spid="123973" grpId="0" animBg="1"/>
      <p:bldP spid="123974" grpId="0" animBg="1"/>
      <p:bldP spid="123975" grpId="0" build="p" autoUpdateAnimBg="0"/>
      <p:bldP spid="123976" grpId="0" animBg="1"/>
      <p:bldP spid="123977" grpId="0" build="p" autoUpdateAnimBg="0"/>
      <p:bldP spid="123978" grpId="0" animBg="1"/>
      <p:bldP spid="123979" grpId="0" animBg="1"/>
      <p:bldP spid="123980" grpId="0" animBg="1"/>
      <p:bldP spid="123981" grpId="0" animBg="1"/>
      <p:bldP spid="123982" grpId="0" build="p" autoUpdateAnimBg="0"/>
      <p:bldP spid="123983" grpId="0" build="p" autoUpdateAnimBg="0"/>
      <p:bldP spid="123984" grpId="0" build="p" autoUpdateAnimBg="0"/>
      <p:bldP spid="123991" grpId="0" animBg="1"/>
      <p:bldP spid="123992" grpId="0" animBg="1"/>
      <p:bldP spid="123993" grpId="0" animBg="1"/>
      <p:bldP spid="123994"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多道批处理系统主要特征</a:t>
            </a:r>
          </a:p>
        </p:txBody>
      </p:sp>
      <p:sp>
        <p:nvSpPr>
          <p:cNvPr id="15362" name="Rectangle 2"/>
          <p:cNvSpPr>
            <a:spLocks noGrp="1" noChangeArrowheads="1"/>
          </p:cNvSpPr>
          <p:nvPr>
            <p:ph idx="1"/>
          </p:nvPr>
        </p:nvSpPr>
        <p:spPr/>
        <p:txBody>
          <a:bodyPr/>
          <a:lstStyle/>
          <a:p>
            <a:r>
              <a:rPr lang="zh-CN" altLang="en-US" dirty="0"/>
              <a:t>多道性、无序性、调度性（进程调度和作业调度）</a:t>
            </a:r>
          </a:p>
          <a:p>
            <a:r>
              <a:rPr lang="zh-CN" altLang="en-US" dirty="0"/>
              <a:t>优点：提高了资源利用率和吞吐能力。</a:t>
            </a:r>
          </a:p>
          <a:p>
            <a:r>
              <a:rPr lang="zh-CN" altLang="en-US" dirty="0"/>
              <a:t>缺点：没有交互能力。</a:t>
            </a:r>
          </a:p>
        </p:txBody>
      </p:sp>
      <p:sp>
        <p:nvSpPr>
          <p:cNvPr id="3" name="日期占位符 2"/>
          <p:cNvSpPr>
            <a:spLocks noGrp="1"/>
          </p:cNvSpPr>
          <p:nvPr>
            <p:ph type="dt" sz="half" idx="10"/>
          </p:nvPr>
        </p:nvSpPr>
        <p:spPr/>
        <p:txBody>
          <a:bodyPr/>
          <a:lstStyle/>
          <a:p>
            <a:fld id="{9FAD43F7-AF47-1747-8625-81FACB0F2B74}" type="datetime1">
              <a:rPr lang="zh-CN" altLang="en-US" smtClean="0"/>
              <a:t>2020/9/8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52</a:t>
            </a:fld>
            <a:endParaRPr lang="en-US"/>
          </a:p>
        </p:txBody>
      </p:sp>
    </p:spTree>
    <p:extLst>
      <p:ext uri="{BB962C8B-B14F-4D97-AF65-F5344CB8AC3E}">
        <p14:creationId xmlns:p14="http://schemas.microsoft.com/office/powerpoint/2010/main" val="300857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normAutofit fontScale="90000"/>
          </a:bodyPr>
          <a:lstStyle/>
          <a:p>
            <a:r>
              <a:rPr lang="zh-CN" altLang="en-US" dirty="0"/>
              <a:t>多道批处理系统需要解决的问题</a:t>
            </a:r>
          </a:p>
        </p:txBody>
      </p:sp>
      <p:sp>
        <p:nvSpPr>
          <p:cNvPr id="1026" name="Rectangle 2"/>
          <p:cNvSpPr>
            <a:spLocks noGrp="1" noChangeArrowheads="1"/>
          </p:cNvSpPr>
          <p:nvPr>
            <p:ph idx="1"/>
          </p:nvPr>
        </p:nvSpPr>
        <p:spPr/>
        <p:txBody>
          <a:bodyPr/>
          <a:lstStyle/>
          <a:p>
            <a:r>
              <a:rPr lang="zh-CN" altLang="en-US" dirty="0"/>
              <a:t>处理机管理：分配和控制</a:t>
            </a:r>
            <a:r>
              <a:rPr lang="en-US" altLang="zh-CN" dirty="0"/>
              <a:t>CPU</a:t>
            </a:r>
            <a:endParaRPr lang="zh-CN" altLang="en-US" dirty="0"/>
          </a:p>
          <a:p>
            <a:r>
              <a:rPr lang="zh-CN" altLang="en-US" dirty="0"/>
              <a:t>存储器管理：内存</a:t>
            </a:r>
            <a:r>
              <a:rPr lang="zh-CN" altLang="en-US"/>
              <a:t>分配与回收</a:t>
            </a:r>
            <a:endParaRPr lang="zh-CN" altLang="en-US" dirty="0"/>
          </a:p>
          <a:p>
            <a:r>
              <a:rPr lang="en-US" altLang="zh-CN" dirty="0"/>
              <a:t>I/O</a:t>
            </a:r>
            <a:r>
              <a:rPr lang="zh-CN" altLang="en-US" dirty="0"/>
              <a:t>设备管理：</a:t>
            </a:r>
            <a:r>
              <a:rPr lang="en-US" altLang="zh-CN" dirty="0"/>
              <a:t>I/O</a:t>
            </a:r>
            <a:r>
              <a:rPr lang="zh-CN" altLang="en-US" dirty="0"/>
              <a:t>设备的分配与操纵</a:t>
            </a:r>
          </a:p>
          <a:p>
            <a:r>
              <a:rPr lang="zh-CN" altLang="en-US" dirty="0"/>
              <a:t>文件管理：文件的存取、共享和保护</a:t>
            </a:r>
          </a:p>
          <a:p>
            <a:r>
              <a:rPr lang="zh-CN" altLang="en-US" dirty="0"/>
              <a:t>作业管理：如何组织作业运行</a:t>
            </a:r>
          </a:p>
          <a:p>
            <a:endParaRPr lang="en-US" altLang="zh-CN" dirty="0"/>
          </a:p>
        </p:txBody>
      </p:sp>
      <p:sp>
        <p:nvSpPr>
          <p:cNvPr id="3" name="日期占位符 2"/>
          <p:cNvSpPr>
            <a:spLocks noGrp="1"/>
          </p:cNvSpPr>
          <p:nvPr>
            <p:ph type="dt" sz="half" idx="10"/>
          </p:nvPr>
        </p:nvSpPr>
        <p:spPr/>
        <p:txBody>
          <a:bodyPr/>
          <a:lstStyle/>
          <a:p>
            <a:fld id="{252A4664-592A-BC4C-B0B8-6902294F1F51}" type="datetime1">
              <a:rPr lang="zh-CN" altLang="en-US" smtClean="0"/>
              <a:t>2020/9/8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53</a:t>
            </a:fld>
            <a:endParaRPr lang="en-US"/>
          </a:p>
        </p:txBody>
      </p:sp>
    </p:spTree>
    <p:extLst>
      <p:ext uri="{BB962C8B-B14F-4D97-AF65-F5344CB8AC3E}">
        <p14:creationId xmlns:p14="http://schemas.microsoft.com/office/powerpoint/2010/main" val="1185330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fontScale="90000"/>
          </a:bodyPr>
          <a:lstStyle/>
          <a:p>
            <a:r>
              <a:rPr lang="zh-CN" altLang="en-US"/>
              <a:t>分时系统</a:t>
            </a:r>
            <a:r>
              <a:rPr lang="en-US" altLang="zh-CN"/>
              <a:t>(‘70- )——Timesharing</a:t>
            </a:r>
            <a:endParaRPr lang="zh-CN" altLang="en-US" dirty="0"/>
          </a:p>
        </p:txBody>
      </p:sp>
      <p:sp>
        <p:nvSpPr>
          <p:cNvPr id="18435" name="Rectangle 3"/>
          <p:cNvSpPr>
            <a:spLocks noGrp="1" noChangeArrowheads="1"/>
          </p:cNvSpPr>
          <p:nvPr>
            <p:ph idx="1"/>
          </p:nvPr>
        </p:nvSpPr>
        <p:spPr/>
        <p:txBody>
          <a:bodyPr/>
          <a:lstStyle/>
          <a:p>
            <a:r>
              <a:rPr lang="zh-CN" altLang="en-US" dirty="0"/>
              <a:t>分时系统的产生</a:t>
            </a:r>
          </a:p>
          <a:p>
            <a:pPr lvl="1"/>
            <a:r>
              <a:rPr lang="zh-CN" altLang="en-US" dirty="0"/>
              <a:t>用户需要：人机交互、共享主机、便于用户上机</a:t>
            </a:r>
          </a:p>
          <a:p>
            <a:r>
              <a:rPr lang="zh-CN" altLang="en-US" dirty="0"/>
              <a:t>分时系统实现的方法</a:t>
            </a:r>
            <a:endParaRPr lang="en-US" altLang="zh-CN" dirty="0"/>
          </a:p>
          <a:p>
            <a:pPr lvl="1"/>
            <a:r>
              <a:rPr lang="zh-CN" altLang="en-US" dirty="0"/>
              <a:t>时钟中断</a:t>
            </a:r>
            <a:r>
              <a:rPr lang="en-US" altLang="zh-CN" dirty="0"/>
              <a:t>(interrupt)</a:t>
            </a:r>
            <a:r>
              <a:rPr lang="zh-CN" altLang="en-US" dirty="0"/>
              <a:t>：时间片</a:t>
            </a:r>
            <a:r>
              <a:rPr lang="en-US" altLang="zh-CN" dirty="0"/>
              <a:t>(time slice)</a:t>
            </a:r>
            <a:endParaRPr lang="zh-CN" altLang="en-US" dirty="0"/>
          </a:p>
        </p:txBody>
      </p:sp>
      <p:sp>
        <p:nvSpPr>
          <p:cNvPr id="2" name="日期占位符 1"/>
          <p:cNvSpPr>
            <a:spLocks noGrp="1"/>
          </p:cNvSpPr>
          <p:nvPr>
            <p:ph type="dt" sz="half" idx="10"/>
          </p:nvPr>
        </p:nvSpPr>
        <p:spPr/>
        <p:txBody>
          <a:bodyPr/>
          <a:lstStyle/>
          <a:p>
            <a:fld id="{C804A3F8-8A4A-524B-8106-877BCFFAD675}"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54</a:t>
            </a:fld>
            <a:endParaRPr lang="en-US"/>
          </a:p>
        </p:txBody>
      </p:sp>
    </p:spTree>
    <p:extLst>
      <p:ext uri="{BB962C8B-B14F-4D97-AF65-F5344CB8AC3E}">
        <p14:creationId xmlns:p14="http://schemas.microsoft.com/office/powerpoint/2010/main" val="2948413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时钟中断触发</a:t>
            </a:r>
            <a:r>
              <a:rPr lang="en-US" altLang="zh-CN" dirty="0"/>
              <a:t>CPU</a:t>
            </a:r>
            <a:r>
              <a:rPr lang="zh-CN" altLang="en-US" dirty="0"/>
              <a:t>切换</a:t>
            </a:r>
          </a:p>
        </p:txBody>
      </p:sp>
      <p:sp>
        <p:nvSpPr>
          <p:cNvPr id="4" name="日期占位符 3"/>
          <p:cNvSpPr>
            <a:spLocks noGrp="1"/>
          </p:cNvSpPr>
          <p:nvPr>
            <p:ph type="dt" sz="half" idx="10"/>
          </p:nvPr>
        </p:nvSpPr>
        <p:spPr/>
        <p:txBody>
          <a:bodyPr/>
          <a:lstStyle/>
          <a:p>
            <a:fld id="{C73604D2-3D8A-BA42-AB92-AC9F227AEB52}"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55</a:t>
            </a:fld>
            <a:endParaRPr lang="en-US"/>
          </a:p>
        </p:txBody>
      </p:sp>
      <p:sp>
        <p:nvSpPr>
          <p:cNvPr id="44038" name="Text Box 6"/>
          <p:cNvSpPr txBox="1">
            <a:spLocks noChangeArrowheads="1"/>
          </p:cNvSpPr>
          <p:nvPr/>
        </p:nvSpPr>
        <p:spPr bwMode="auto">
          <a:xfrm>
            <a:off x="2856072" y="1694153"/>
            <a:ext cx="1374458"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2000">
                <a:solidFill>
                  <a:srgbClr val="0066FF"/>
                </a:solidFill>
                <a:latin typeface="Comic Sans MS" pitchFamily="1" charset="0"/>
              </a:rPr>
              <a:t>Program 1</a:t>
            </a:r>
          </a:p>
        </p:txBody>
      </p:sp>
      <p:sp>
        <p:nvSpPr>
          <p:cNvPr id="44039" name="Text Box 7"/>
          <p:cNvSpPr txBox="1">
            <a:spLocks noChangeArrowheads="1"/>
          </p:cNvSpPr>
          <p:nvPr/>
        </p:nvSpPr>
        <p:spPr bwMode="auto">
          <a:xfrm>
            <a:off x="7383780" y="1694153"/>
            <a:ext cx="1374458"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2000">
                <a:solidFill>
                  <a:srgbClr val="0066FF"/>
                </a:solidFill>
                <a:latin typeface="Comic Sans MS" pitchFamily="1" charset="0"/>
              </a:rPr>
              <a:t>Program 2</a:t>
            </a:r>
          </a:p>
        </p:txBody>
      </p:sp>
      <p:sp>
        <p:nvSpPr>
          <p:cNvPr id="44040" name="Text Box 8"/>
          <p:cNvSpPr txBox="1">
            <a:spLocks noChangeArrowheads="1"/>
          </p:cNvSpPr>
          <p:nvPr/>
        </p:nvSpPr>
        <p:spPr bwMode="auto">
          <a:xfrm>
            <a:off x="5460683" y="1694153"/>
            <a:ext cx="634365"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2000">
                <a:solidFill>
                  <a:srgbClr val="0066FF"/>
                </a:solidFill>
                <a:latin typeface="Comic Sans MS" pitchFamily="1" charset="0"/>
              </a:rPr>
              <a:t>OS</a:t>
            </a:r>
          </a:p>
        </p:txBody>
      </p:sp>
      <p:sp>
        <p:nvSpPr>
          <p:cNvPr id="44041" name="Text Box 9"/>
          <p:cNvSpPr txBox="1">
            <a:spLocks noChangeArrowheads="1"/>
          </p:cNvSpPr>
          <p:nvPr/>
        </p:nvSpPr>
        <p:spPr bwMode="auto">
          <a:xfrm>
            <a:off x="2640330" y="4803114"/>
            <a:ext cx="718662"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r" eaLnBrk="1" hangingPunct="1">
              <a:lnSpc>
                <a:spcPct val="95000"/>
              </a:lnSpc>
              <a:buClr>
                <a:srgbClr val="000000"/>
              </a:buClr>
              <a:buSzPct val="100000"/>
            </a:pPr>
            <a:r>
              <a:rPr lang="en-US" altLang="zh-CN" sz="1800" i="1">
                <a:solidFill>
                  <a:srgbClr val="000099"/>
                </a:solidFill>
                <a:latin typeface="Comic Sans MS" pitchFamily="1" charset="0"/>
              </a:rPr>
              <a:t>k</a:t>
            </a:r>
            <a:r>
              <a:rPr lang="en-US" altLang="zh-CN" sz="1800">
                <a:solidFill>
                  <a:srgbClr val="000099"/>
                </a:solidFill>
                <a:latin typeface="Comic Sans MS" pitchFamily="1" charset="0"/>
              </a:rPr>
              <a:t>+1:</a:t>
            </a:r>
          </a:p>
        </p:txBody>
      </p:sp>
      <p:pic>
        <p:nvPicPr>
          <p:cNvPr id="44042" name="Picture 10" descr="1271235608759140.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09235" y="3410082"/>
            <a:ext cx="781527" cy="154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43" name="Text Box 11"/>
          <p:cNvSpPr txBox="1">
            <a:spLocks noChangeArrowheads="1"/>
          </p:cNvSpPr>
          <p:nvPr/>
        </p:nvSpPr>
        <p:spPr bwMode="auto">
          <a:xfrm>
            <a:off x="5167790" y="4458784"/>
            <a:ext cx="1538763"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schedule{</a:t>
            </a:r>
          </a:p>
        </p:txBody>
      </p:sp>
      <p:sp>
        <p:nvSpPr>
          <p:cNvPr id="44044" name="Text Box 12"/>
          <p:cNvSpPr txBox="1">
            <a:spLocks noChangeArrowheads="1"/>
          </p:cNvSpPr>
          <p:nvPr/>
        </p:nvSpPr>
        <p:spPr bwMode="auto">
          <a:xfrm>
            <a:off x="4106227" y="2787147"/>
            <a:ext cx="1097280" cy="526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1800">
                <a:solidFill>
                  <a:srgbClr val="660066"/>
                </a:solidFill>
                <a:latin typeface="Comic Sans MS" pitchFamily="1" charset="0"/>
              </a:rPr>
              <a:t>timer</a:t>
            </a:r>
            <a:endParaRPr lang="en-US" altLang="zh-CN"/>
          </a:p>
          <a:p>
            <a:pPr algn="ctr" eaLnBrk="1" hangingPunct="1">
              <a:lnSpc>
                <a:spcPct val="95000"/>
              </a:lnSpc>
              <a:buClr>
                <a:srgbClr val="000000"/>
              </a:buClr>
              <a:buSzPct val="100000"/>
            </a:pPr>
            <a:r>
              <a:rPr lang="en-US" altLang="zh-CN" sz="1800">
                <a:solidFill>
                  <a:srgbClr val="660066"/>
                </a:solidFill>
                <a:latin typeface="Comic Sans MS" pitchFamily="1" charset="0"/>
              </a:rPr>
              <a:t>interrupt</a:t>
            </a:r>
          </a:p>
        </p:txBody>
      </p:sp>
      <p:sp>
        <p:nvSpPr>
          <p:cNvPr id="44045" name="Text Box 13"/>
          <p:cNvSpPr txBox="1">
            <a:spLocks noChangeArrowheads="1"/>
          </p:cNvSpPr>
          <p:nvPr/>
        </p:nvSpPr>
        <p:spPr bwMode="auto">
          <a:xfrm>
            <a:off x="5167790" y="3124332"/>
            <a:ext cx="1538763"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schedule{</a:t>
            </a:r>
          </a:p>
        </p:txBody>
      </p:sp>
      <p:pic>
        <p:nvPicPr>
          <p:cNvPr id="44046" name="Picture 14" descr="128123560875914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37726" y="2347092"/>
            <a:ext cx="4410551" cy="1251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47" name="Picture 15" descr="1291235608759140.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697980" y="4558797"/>
            <a:ext cx="920115" cy="94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48" name="Picture 16" descr="1301235608759140.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52113" y="3257355"/>
            <a:ext cx="2043113" cy="1654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49" name="Text Box 17"/>
          <p:cNvSpPr txBox="1">
            <a:spLocks noChangeArrowheads="1"/>
          </p:cNvSpPr>
          <p:nvPr/>
        </p:nvSpPr>
        <p:spPr bwMode="auto">
          <a:xfrm>
            <a:off x="6633687" y="4079227"/>
            <a:ext cx="1097280" cy="526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1800" dirty="0">
                <a:solidFill>
                  <a:srgbClr val="660066"/>
                </a:solidFill>
                <a:latin typeface="Comic Sans MS" pitchFamily="1" charset="0"/>
              </a:rPr>
              <a:t>timer</a:t>
            </a:r>
            <a:endParaRPr lang="en-US" altLang="zh-CN" dirty="0"/>
          </a:p>
          <a:p>
            <a:pPr algn="ctr" eaLnBrk="1" hangingPunct="1">
              <a:lnSpc>
                <a:spcPct val="95000"/>
              </a:lnSpc>
              <a:buClr>
                <a:srgbClr val="000000"/>
              </a:buClr>
              <a:buSzPct val="100000"/>
            </a:pPr>
            <a:r>
              <a:rPr lang="en-US" altLang="zh-CN" sz="1800" dirty="0">
                <a:solidFill>
                  <a:srgbClr val="660066"/>
                </a:solidFill>
                <a:latin typeface="Comic Sans MS" pitchFamily="1" charset="0"/>
              </a:rPr>
              <a:t>interrupt</a:t>
            </a:r>
          </a:p>
        </p:txBody>
      </p:sp>
      <p:pic>
        <p:nvPicPr>
          <p:cNvPr id="44050" name="Picture 18" descr="1311235608759140.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047649" y="4824544"/>
            <a:ext cx="1254443" cy="94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51" name="Text Box 19"/>
          <p:cNvSpPr txBox="1">
            <a:spLocks noChangeArrowheads="1"/>
          </p:cNvSpPr>
          <p:nvPr/>
        </p:nvSpPr>
        <p:spPr bwMode="auto">
          <a:xfrm>
            <a:off x="2664850" y="3112902"/>
            <a:ext cx="475774"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r" eaLnBrk="1" hangingPunct="1">
              <a:lnSpc>
                <a:spcPct val="95000"/>
              </a:lnSpc>
              <a:buClr>
                <a:srgbClr val="000000"/>
              </a:buClr>
              <a:buSzPct val="100000"/>
            </a:pPr>
            <a:r>
              <a:rPr lang="en-US" altLang="zh-CN" sz="1800" i="1" dirty="0">
                <a:solidFill>
                  <a:srgbClr val="000099"/>
                </a:solidFill>
                <a:latin typeface="Comic Sans MS" pitchFamily="1" charset="0"/>
              </a:rPr>
              <a:t>k</a:t>
            </a:r>
            <a:r>
              <a:rPr lang="en-US" altLang="zh-CN" sz="1800" dirty="0">
                <a:solidFill>
                  <a:srgbClr val="000099"/>
                </a:solidFill>
                <a:latin typeface="Comic Sans MS" pitchFamily="1" charset="0"/>
              </a:rPr>
              <a:t>:</a:t>
            </a:r>
          </a:p>
        </p:txBody>
      </p:sp>
      <p:pic>
        <p:nvPicPr>
          <p:cNvPr id="44052" name="Picture 20" descr="1321235608759140.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50407" y="4918842"/>
            <a:ext cx="781526"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53" name="Picture 21" descr="1331235608759140.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50407" y="5304604"/>
            <a:ext cx="781526" cy="4029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54" name="Picture 22" descr="1341235608759140.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50407" y="5741802"/>
            <a:ext cx="781526" cy="34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55" name="Picture 23" descr="1351235608759140.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250407" y="5810382"/>
            <a:ext cx="781526" cy="25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56" name="Picture 24" descr="1361235608759140.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250407" y="5870389"/>
            <a:ext cx="781526" cy="34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57" name="Picture 25" descr="1371235608759140.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967515" y="2047054"/>
            <a:ext cx="5722143" cy="34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58" name="Text Box 26"/>
          <p:cNvSpPr txBox="1">
            <a:spLocks noChangeArrowheads="1"/>
          </p:cNvSpPr>
          <p:nvPr/>
        </p:nvSpPr>
        <p:spPr bwMode="auto">
          <a:xfrm>
            <a:off x="3097530" y="2082774"/>
            <a:ext cx="992982"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main{</a:t>
            </a:r>
          </a:p>
        </p:txBody>
      </p:sp>
      <p:sp>
        <p:nvSpPr>
          <p:cNvPr id="44059" name="Text Box 27"/>
          <p:cNvSpPr txBox="1">
            <a:spLocks noChangeArrowheads="1"/>
          </p:cNvSpPr>
          <p:nvPr/>
        </p:nvSpPr>
        <p:spPr bwMode="auto">
          <a:xfrm>
            <a:off x="5206365" y="3555814"/>
            <a:ext cx="445770"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a:t>
            </a:r>
          </a:p>
        </p:txBody>
      </p:sp>
      <p:pic>
        <p:nvPicPr>
          <p:cNvPr id="44060" name="Picture 28" descr="1381235608759140.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693820" y="3701547"/>
            <a:ext cx="772953" cy="25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61" name="Picture 29" descr="1391235608759140.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7693820" y="3761554"/>
            <a:ext cx="772953" cy="34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62" name="Picture 30" descr="1401235608759140.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93820" y="3830134"/>
            <a:ext cx="772953" cy="25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63" name="Picture 31" descr="1411235608759140.pn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7693820" y="3890142"/>
            <a:ext cx="77295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64" name="Picture 32" descr="1421235608759140.png"/>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7693820" y="4275904"/>
            <a:ext cx="77295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65" name="Text Box 33"/>
          <p:cNvSpPr txBox="1">
            <a:spLocks noChangeArrowheads="1"/>
          </p:cNvSpPr>
          <p:nvPr/>
        </p:nvSpPr>
        <p:spPr bwMode="auto">
          <a:xfrm>
            <a:off x="7555230" y="3404367"/>
            <a:ext cx="992982"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main{</a:t>
            </a:r>
          </a:p>
        </p:txBody>
      </p:sp>
      <p:sp>
        <p:nvSpPr>
          <p:cNvPr id="44066" name="Text Box 34"/>
          <p:cNvSpPr txBox="1">
            <a:spLocks noChangeArrowheads="1"/>
          </p:cNvSpPr>
          <p:nvPr/>
        </p:nvSpPr>
        <p:spPr bwMode="auto">
          <a:xfrm>
            <a:off x="5206365" y="4890267"/>
            <a:ext cx="445770"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a:t>
            </a:r>
          </a:p>
        </p:txBody>
      </p:sp>
      <p:pic>
        <p:nvPicPr>
          <p:cNvPr id="44067" name="Picture 35" descr="1431235608759140.png"/>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5300663" y="6024694"/>
            <a:ext cx="772954" cy="154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68" name="Text Box 36"/>
          <p:cNvSpPr txBox="1">
            <a:spLocks noChangeArrowheads="1"/>
          </p:cNvSpPr>
          <p:nvPr/>
        </p:nvSpPr>
        <p:spPr bwMode="auto">
          <a:xfrm>
            <a:off x="4093369" y="5404617"/>
            <a:ext cx="1097280" cy="526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1800">
                <a:solidFill>
                  <a:srgbClr val="660066"/>
                </a:solidFill>
                <a:latin typeface="Comic Sans MS" pitchFamily="1" charset="0"/>
              </a:rPr>
              <a:t>timer</a:t>
            </a:r>
            <a:endParaRPr lang="en-US" altLang="zh-CN"/>
          </a:p>
          <a:p>
            <a:pPr algn="ctr" eaLnBrk="1" hangingPunct="1">
              <a:lnSpc>
                <a:spcPct val="95000"/>
              </a:lnSpc>
              <a:buClr>
                <a:srgbClr val="000000"/>
              </a:buClr>
              <a:buSzPct val="100000"/>
            </a:pPr>
            <a:r>
              <a:rPr lang="en-US" altLang="zh-CN" sz="1800">
                <a:solidFill>
                  <a:srgbClr val="660066"/>
                </a:solidFill>
                <a:latin typeface="Comic Sans MS" pitchFamily="1" charset="0"/>
              </a:rPr>
              <a:t>interrupt</a:t>
            </a:r>
          </a:p>
        </p:txBody>
      </p:sp>
      <p:sp>
        <p:nvSpPr>
          <p:cNvPr id="44069" name="Text Box 37"/>
          <p:cNvSpPr txBox="1">
            <a:spLocks noChangeArrowheads="1"/>
          </p:cNvSpPr>
          <p:nvPr/>
        </p:nvSpPr>
        <p:spPr bwMode="auto">
          <a:xfrm>
            <a:off x="5264114" y="5741802"/>
            <a:ext cx="1538764"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dirty="0">
                <a:solidFill>
                  <a:srgbClr val="000099"/>
                </a:solidFill>
                <a:latin typeface="Courier New" pitchFamily="1" charset="0"/>
              </a:rPr>
              <a:t>schedule{</a:t>
            </a:r>
          </a:p>
        </p:txBody>
      </p:sp>
      <p:pic>
        <p:nvPicPr>
          <p:cNvPr id="44070" name="Picture 38" descr="1441235608759140.png"/>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4030504" y="5844672"/>
            <a:ext cx="1263015"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71" name="Picture 39" descr="1011235608759140.png"/>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28587" y="2124207"/>
            <a:ext cx="2514600" cy="3866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72" name="Picture 40" descr="1021235608759140.png"/>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325755" y="5227452"/>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73" name="Text Box 41"/>
          <p:cNvSpPr txBox="1">
            <a:spLocks noChangeArrowheads="1"/>
          </p:cNvSpPr>
          <p:nvPr/>
        </p:nvSpPr>
        <p:spPr bwMode="auto">
          <a:xfrm>
            <a:off x="212884" y="5373184"/>
            <a:ext cx="2308860" cy="29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dirty="0">
                <a:solidFill>
                  <a:srgbClr val="000099"/>
                </a:solidFill>
                <a:latin typeface="Comic Sans MS" pitchFamily="1" charset="0"/>
              </a:rPr>
              <a:t>Operating System</a:t>
            </a:r>
          </a:p>
        </p:txBody>
      </p:sp>
      <p:pic>
        <p:nvPicPr>
          <p:cNvPr id="44074" name="Picture 42" descr="1031235608759140.pn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325755" y="4635949"/>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75" name="Text Box 43"/>
          <p:cNvSpPr txBox="1">
            <a:spLocks noChangeArrowheads="1"/>
          </p:cNvSpPr>
          <p:nvPr/>
        </p:nvSpPr>
        <p:spPr bwMode="auto">
          <a:xfrm>
            <a:off x="212884" y="4761679"/>
            <a:ext cx="2280285" cy="29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dirty="0">
                <a:solidFill>
                  <a:srgbClr val="000099"/>
                </a:solidFill>
                <a:latin typeface="Comic Sans MS" pitchFamily="1" charset="0"/>
              </a:rPr>
              <a:t>System Software</a:t>
            </a:r>
            <a:endParaRPr lang="en-US" altLang="zh-CN" sz="2000" dirty="0">
              <a:solidFill>
                <a:srgbClr val="000099"/>
              </a:solidFill>
              <a:latin typeface="Arial" charset="0"/>
            </a:endParaRPr>
          </a:p>
        </p:txBody>
      </p:sp>
      <p:pic>
        <p:nvPicPr>
          <p:cNvPr id="44076" name="Picture 44" descr="1041235608759140.png"/>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325755" y="4053019"/>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77" name="Text Box 45"/>
          <p:cNvSpPr txBox="1">
            <a:spLocks noChangeArrowheads="1"/>
          </p:cNvSpPr>
          <p:nvPr/>
        </p:nvSpPr>
        <p:spPr bwMode="auto">
          <a:xfrm>
            <a:off x="285750" y="4107312"/>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Comic Sans MS" pitchFamily="1" charset="0"/>
              </a:rPr>
              <a:t>User Program 1</a:t>
            </a:r>
          </a:p>
        </p:txBody>
      </p:sp>
      <p:pic>
        <p:nvPicPr>
          <p:cNvPr id="44078" name="Picture 46" descr="1051235608759140.png"/>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325755" y="3452944"/>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79" name="Text Box 47"/>
          <p:cNvSpPr txBox="1">
            <a:spLocks noChangeArrowheads="1"/>
          </p:cNvSpPr>
          <p:nvPr/>
        </p:nvSpPr>
        <p:spPr bwMode="auto">
          <a:xfrm>
            <a:off x="285750" y="3510094"/>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Comic Sans MS" pitchFamily="1" charset="0"/>
              </a:rPr>
              <a:t>User Program 2</a:t>
            </a:r>
          </a:p>
        </p:txBody>
      </p:sp>
      <p:pic>
        <p:nvPicPr>
          <p:cNvPr id="44080" name="Picture 48" descr="1051235608759140.png"/>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325755" y="3452944"/>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81" name="Text Box 49"/>
          <p:cNvSpPr txBox="1">
            <a:spLocks noChangeArrowheads="1"/>
          </p:cNvSpPr>
          <p:nvPr/>
        </p:nvSpPr>
        <p:spPr bwMode="auto">
          <a:xfrm>
            <a:off x="285750" y="3510094"/>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Comic Sans MS" pitchFamily="1" charset="0"/>
              </a:rPr>
              <a:t>User Program 2</a:t>
            </a:r>
          </a:p>
        </p:txBody>
      </p:sp>
      <p:pic>
        <p:nvPicPr>
          <p:cNvPr id="44082" name="Picture 50" descr="1061235608759140.png"/>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325755" y="2329947"/>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83" name="Text Box 51"/>
          <p:cNvSpPr txBox="1">
            <a:spLocks noChangeArrowheads="1"/>
          </p:cNvSpPr>
          <p:nvPr/>
        </p:nvSpPr>
        <p:spPr bwMode="auto">
          <a:xfrm>
            <a:off x="285750" y="2379953"/>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Comic Sans MS" pitchFamily="1" charset="0"/>
              </a:rPr>
              <a:t>User Program </a:t>
            </a:r>
            <a:r>
              <a:rPr lang="en-US" altLang="zh-CN" sz="2000" i="1">
                <a:solidFill>
                  <a:srgbClr val="000099"/>
                </a:solidFill>
                <a:latin typeface="Comic Sans MS" pitchFamily="1" charset="0"/>
              </a:rPr>
              <a:t>n</a:t>
            </a:r>
          </a:p>
        </p:txBody>
      </p:sp>
      <p:sp>
        <p:nvSpPr>
          <p:cNvPr id="44084" name="Text Box 52"/>
          <p:cNvSpPr txBox="1">
            <a:spLocks noChangeArrowheads="1"/>
          </p:cNvSpPr>
          <p:nvPr/>
        </p:nvSpPr>
        <p:spPr bwMode="auto">
          <a:xfrm>
            <a:off x="898685" y="2848583"/>
            <a:ext cx="652938" cy="526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3600" b="1">
                <a:solidFill>
                  <a:srgbClr val="000099"/>
                </a:solidFill>
                <a:latin typeface="Comic Sans MS" pitchFamily="1" charset="0"/>
              </a:rPr>
              <a:t>...</a:t>
            </a:r>
          </a:p>
        </p:txBody>
      </p:sp>
    </p:spTree>
    <p:extLst>
      <p:ext uri="{BB962C8B-B14F-4D97-AF65-F5344CB8AC3E}">
        <p14:creationId xmlns:p14="http://schemas.microsoft.com/office/powerpoint/2010/main" val="23443929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分时系统的特征</a:t>
            </a:r>
          </a:p>
        </p:txBody>
      </p:sp>
      <p:sp>
        <p:nvSpPr>
          <p:cNvPr id="19458" name="Rectangle 2"/>
          <p:cNvSpPr>
            <a:spLocks noGrp="1" noChangeArrowheads="1"/>
          </p:cNvSpPr>
          <p:nvPr>
            <p:ph idx="1"/>
          </p:nvPr>
        </p:nvSpPr>
        <p:spPr/>
        <p:txBody>
          <a:bodyPr/>
          <a:lstStyle/>
          <a:p>
            <a:r>
              <a:rPr lang="zh-CN" altLang="en-US" dirty="0"/>
              <a:t>多路性：多个用户分时使用一台计算机。</a:t>
            </a:r>
          </a:p>
          <a:p>
            <a:r>
              <a:rPr lang="zh-CN" altLang="en-US" dirty="0"/>
              <a:t>独立性：独立运行，不混淆，不破坏。</a:t>
            </a:r>
          </a:p>
          <a:p>
            <a:r>
              <a:rPr lang="zh-CN" altLang="en-US" dirty="0"/>
              <a:t>及时性：系统能在很短的时间应答。</a:t>
            </a:r>
          </a:p>
          <a:p>
            <a:r>
              <a:rPr lang="zh-CN" altLang="en-US" dirty="0"/>
              <a:t>交互性：能实现人机对话。     </a:t>
            </a:r>
          </a:p>
        </p:txBody>
      </p:sp>
      <p:sp>
        <p:nvSpPr>
          <p:cNvPr id="3" name="日期占位符 2"/>
          <p:cNvSpPr>
            <a:spLocks noGrp="1"/>
          </p:cNvSpPr>
          <p:nvPr>
            <p:ph type="dt" sz="half" idx="10"/>
          </p:nvPr>
        </p:nvSpPr>
        <p:spPr/>
        <p:txBody>
          <a:bodyPr/>
          <a:lstStyle/>
          <a:p>
            <a:fld id="{6195C981-DA39-284A-9DA9-7CBC56CE5ADE}" type="datetime1">
              <a:rPr lang="zh-CN" altLang="en-US" smtClean="0"/>
              <a:t>2020/9/8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56</a:t>
            </a:fld>
            <a:endParaRPr lang="en-US"/>
          </a:p>
        </p:txBody>
      </p:sp>
    </p:spTree>
    <p:extLst>
      <p:ext uri="{BB962C8B-B14F-4D97-AF65-F5344CB8AC3E}">
        <p14:creationId xmlns:p14="http://schemas.microsoft.com/office/powerpoint/2010/main" val="2278028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a:t>个人电脑</a:t>
            </a:r>
            <a:r>
              <a:rPr lang="en-US" altLang="zh-CN" dirty="0"/>
              <a:t>(’80-)</a:t>
            </a:r>
            <a:r>
              <a:rPr lang="zh-CN" altLang="en-US" dirty="0"/>
              <a:t>：</a:t>
            </a:r>
            <a:r>
              <a:rPr lang="en-US" altLang="zh-CN" dirty="0"/>
              <a:t>Personal Computer</a:t>
            </a:r>
            <a:endParaRPr lang="zh-CN" altLang="en-US" dirty="0"/>
          </a:p>
        </p:txBody>
      </p:sp>
      <p:sp>
        <p:nvSpPr>
          <p:cNvPr id="8" name="内容占位符 7"/>
          <p:cNvSpPr>
            <a:spLocks noGrp="1"/>
          </p:cNvSpPr>
          <p:nvPr>
            <p:ph idx="1"/>
          </p:nvPr>
        </p:nvSpPr>
        <p:spPr/>
        <p:txBody>
          <a:bodyPr/>
          <a:lstStyle/>
          <a:p>
            <a:r>
              <a:rPr lang="zh-CN" altLang="en-US"/>
              <a:t>个人电脑</a:t>
            </a:r>
            <a:endParaRPr lang="en-US" altLang="zh-CN"/>
          </a:p>
          <a:p>
            <a:pPr lvl="1"/>
            <a:r>
              <a:rPr lang="zh-CN" altLang="en-US"/>
              <a:t>单用户</a:t>
            </a:r>
            <a:endParaRPr lang="en-US" altLang="zh-CN"/>
          </a:p>
          <a:p>
            <a:pPr lvl="1"/>
            <a:r>
              <a:rPr lang="zh-CN" altLang="en-US"/>
              <a:t>利用率不是关键考虑</a:t>
            </a:r>
            <a:endParaRPr lang="en-US" altLang="zh-CN"/>
          </a:p>
          <a:p>
            <a:pPr lvl="1"/>
            <a:r>
              <a:rPr lang="zh-CN" altLang="en-US"/>
              <a:t>关注用户界面和接口</a:t>
            </a:r>
            <a:endParaRPr lang="en-US" altLang="zh-CN"/>
          </a:p>
          <a:p>
            <a:pPr lvl="1"/>
            <a:r>
              <a:rPr lang="zh-CN" altLang="en-US"/>
              <a:t>没有服务</a:t>
            </a:r>
            <a:endParaRPr lang="en-US" altLang="zh-CN"/>
          </a:p>
          <a:p>
            <a:endParaRPr lang="zh-CN" altLang="en-US" dirty="0"/>
          </a:p>
        </p:txBody>
      </p:sp>
      <p:sp>
        <p:nvSpPr>
          <p:cNvPr id="14" name="日期占位符 13"/>
          <p:cNvSpPr>
            <a:spLocks noGrp="1"/>
          </p:cNvSpPr>
          <p:nvPr>
            <p:ph type="dt" sz="half" idx="10"/>
          </p:nvPr>
        </p:nvSpPr>
        <p:spPr/>
        <p:txBody>
          <a:bodyPr/>
          <a:lstStyle/>
          <a:p>
            <a:fld id="{5177AEFB-2194-D548-8C9C-E4BC7A65788D}" type="datetime1">
              <a:rPr lang="zh-CN" altLang="en-US" smtClean="0"/>
              <a:t>2020/9/8</a:t>
            </a:fld>
            <a:endParaRPr lang="en-US"/>
          </a:p>
        </p:txBody>
      </p:sp>
      <p:sp>
        <p:nvSpPr>
          <p:cNvPr id="15" name="页脚占位符 1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16" name="灯片编号占位符 15"/>
          <p:cNvSpPr>
            <a:spLocks noGrp="1"/>
          </p:cNvSpPr>
          <p:nvPr>
            <p:ph type="sldNum" sz="quarter" idx="12"/>
          </p:nvPr>
        </p:nvSpPr>
        <p:spPr/>
        <p:txBody>
          <a:bodyPr/>
          <a:lstStyle/>
          <a:p>
            <a:fld id="{687D7A59-36E2-48B9-B146-C1E59501F63F}" type="slidenum">
              <a:rPr lang="en-US" smtClean="0"/>
              <a:pPr/>
              <a:t>57</a:t>
            </a:fld>
            <a:endParaRPr lang="en-US"/>
          </a:p>
        </p:txBody>
      </p:sp>
      <p:pic>
        <p:nvPicPr>
          <p:cNvPr id="9" name="图片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34436" y="4135271"/>
            <a:ext cx="2439538" cy="1876567"/>
          </a:xfrm>
          <a:prstGeom prst="rect">
            <a:avLst/>
          </a:prstGeom>
        </p:spPr>
      </p:pic>
      <p:pic>
        <p:nvPicPr>
          <p:cNvPr id="10" name="图片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96165" y="1425135"/>
            <a:ext cx="2279009" cy="1709257"/>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1670" y="3469949"/>
            <a:ext cx="3048000" cy="2133600"/>
          </a:xfrm>
          <a:prstGeom prst="rect">
            <a:avLst/>
          </a:prstGeom>
        </p:spPr>
      </p:pic>
    </p:spTree>
    <p:extLst>
      <p:ext uri="{BB962C8B-B14F-4D97-AF65-F5344CB8AC3E}">
        <p14:creationId xmlns:p14="http://schemas.microsoft.com/office/powerpoint/2010/main" val="33631174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13710"/>
            <a:ext cx="8229600" cy="1143000"/>
          </a:xfrm>
        </p:spPr>
        <p:txBody>
          <a:bodyPr>
            <a:normAutofit fontScale="90000"/>
          </a:bodyPr>
          <a:lstStyle/>
          <a:p>
            <a:r>
              <a:rPr lang="zh-CN" altLang="en-US" dirty="0"/>
              <a:t>分布式系统</a:t>
            </a:r>
            <a:r>
              <a:rPr lang="en-US" altLang="zh-CN" dirty="0"/>
              <a:t>(’90-)——Distributed System</a:t>
            </a:r>
            <a:endParaRPr lang="zh-CN" altLang="en-US" dirty="0"/>
          </a:p>
        </p:txBody>
      </p:sp>
      <p:sp>
        <p:nvSpPr>
          <p:cNvPr id="2" name="内容占位符 1"/>
          <p:cNvSpPr>
            <a:spLocks noGrp="1"/>
          </p:cNvSpPr>
          <p:nvPr>
            <p:ph idx="1"/>
          </p:nvPr>
        </p:nvSpPr>
        <p:spPr>
          <a:xfrm>
            <a:off x="457200" y="1600200"/>
            <a:ext cx="8229600" cy="2974079"/>
          </a:xfrm>
        </p:spPr>
        <p:txBody>
          <a:bodyPr>
            <a:normAutofit/>
          </a:bodyPr>
          <a:lstStyle/>
          <a:p>
            <a:r>
              <a:rPr lang="zh-CN" altLang="en-US" dirty="0"/>
              <a:t>支持分布式服务</a:t>
            </a:r>
            <a:endParaRPr lang="en-US" altLang="zh-CN" dirty="0"/>
          </a:p>
          <a:p>
            <a:r>
              <a:rPr lang="zh-CN" altLang="en-US" dirty="0"/>
              <a:t>系统之间数据共享</a:t>
            </a:r>
            <a:endParaRPr lang="en-US" altLang="zh-CN" dirty="0"/>
          </a:p>
          <a:p>
            <a:r>
              <a:rPr lang="zh-CN" altLang="en-US" dirty="0"/>
              <a:t>多处理器（</a:t>
            </a:r>
            <a:r>
              <a:rPr lang="en-US" altLang="zh-CN" dirty="0"/>
              <a:t>SMP</a:t>
            </a:r>
            <a:r>
              <a:rPr lang="zh-CN" altLang="en-US" dirty="0"/>
              <a:t>）</a:t>
            </a:r>
            <a:endParaRPr lang="en-US" altLang="zh-CN" dirty="0"/>
          </a:p>
          <a:p>
            <a:r>
              <a:rPr lang="zh-CN" altLang="en-US" dirty="0"/>
              <a:t>高可用性和可靠性</a:t>
            </a:r>
            <a:endParaRPr lang="en-US" altLang="zh-CN" dirty="0"/>
          </a:p>
          <a:p>
            <a:endParaRPr lang="zh-CN" altLang="en-US" dirty="0"/>
          </a:p>
        </p:txBody>
      </p:sp>
      <p:sp>
        <p:nvSpPr>
          <p:cNvPr id="4" name="日期占位符 3"/>
          <p:cNvSpPr>
            <a:spLocks noGrp="1"/>
          </p:cNvSpPr>
          <p:nvPr>
            <p:ph type="dt" sz="half" idx="10"/>
          </p:nvPr>
        </p:nvSpPr>
        <p:spPr/>
        <p:txBody>
          <a:bodyPr/>
          <a:lstStyle/>
          <a:p>
            <a:fld id="{F2E3AD9A-F5C5-9144-AA87-FBF9235FFA77}"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58</a:t>
            </a:fld>
            <a:endParaRPr lang="en-US"/>
          </a:p>
        </p:txBody>
      </p:sp>
      <p:grpSp>
        <p:nvGrpSpPr>
          <p:cNvPr id="8" name="组合 7"/>
          <p:cNvGrpSpPr/>
          <p:nvPr/>
        </p:nvGrpSpPr>
        <p:grpSpPr>
          <a:xfrm>
            <a:off x="5684116" y="1759352"/>
            <a:ext cx="2859662" cy="2380468"/>
            <a:chOff x="5684116" y="1915768"/>
            <a:chExt cx="2859662" cy="2380468"/>
          </a:xfrm>
        </p:grpSpPr>
        <p:pic>
          <p:nvPicPr>
            <p:cNvPr id="1032" name="Picture 8"/>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5684116" y="1915768"/>
              <a:ext cx="2859662" cy="18941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7" name="文本框 6"/>
            <p:cNvSpPr txBox="1"/>
            <p:nvPr/>
          </p:nvSpPr>
          <p:spPr>
            <a:xfrm>
              <a:off x="6119739" y="3926904"/>
              <a:ext cx="1967205" cy="369332"/>
            </a:xfrm>
            <a:prstGeom prst="rect">
              <a:avLst/>
            </a:prstGeom>
            <a:noFill/>
          </p:spPr>
          <p:txBody>
            <a:bodyPr wrap="none" rtlCol="0">
              <a:spAutoFit/>
            </a:bodyPr>
            <a:lstStyle/>
            <a:p>
              <a:r>
                <a:rPr lang="en-US" altLang="zh-CN" dirty="0"/>
                <a:t>IBM Blue Gene/P</a:t>
              </a:r>
              <a:endParaRPr lang="zh-CN" altLang="en-US" dirty="0"/>
            </a:p>
          </p:txBody>
        </p:sp>
      </p:grpSp>
      <p:grpSp>
        <p:nvGrpSpPr>
          <p:cNvPr id="10" name="组合 9"/>
          <p:cNvGrpSpPr/>
          <p:nvPr/>
        </p:nvGrpSpPr>
        <p:grpSpPr>
          <a:xfrm>
            <a:off x="899813" y="4490978"/>
            <a:ext cx="3101191" cy="2103681"/>
            <a:chOff x="899813" y="4352082"/>
            <a:chExt cx="3101191" cy="2103681"/>
          </a:xfrm>
        </p:grpSpPr>
        <p:pic>
          <p:nvPicPr>
            <p:cNvPr id="9" name="图片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9813" y="4352082"/>
              <a:ext cx="3101191" cy="1741438"/>
            </a:xfrm>
            <a:prstGeom prst="rect">
              <a:avLst/>
            </a:prstGeom>
            <a:ln>
              <a:noFill/>
            </a:ln>
            <a:effectLst>
              <a:outerShdw blurRad="292100" dist="139700" dir="2700000" algn="tl" rotWithShape="0">
                <a:srgbClr val="333333">
                  <a:alpha val="65000"/>
                </a:srgbClr>
              </a:outerShdw>
            </a:effectLst>
          </p:spPr>
        </p:pic>
        <p:sp>
          <p:nvSpPr>
            <p:cNvPr id="14" name="文本框 13"/>
            <p:cNvSpPr txBox="1"/>
            <p:nvPr/>
          </p:nvSpPr>
          <p:spPr>
            <a:xfrm>
              <a:off x="1582380" y="6086431"/>
              <a:ext cx="1569660" cy="369332"/>
            </a:xfrm>
            <a:prstGeom prst="rect">
              <a:avLst/>
            </a:prstGeom>
            <a:noFill/>
          </p:spPr>
          <p:txBody>
            <a:bodyPr wrap="none" rtlCol="0">
              <a:spAutoFit/>
            </a:bodyPr>
            <a:lstStyle/>
            <a:p>
              <a:r>
                <a:rPr lang="zh-CN" altLang="en-US" dirty="0"/>
                <a:t>神威太湖之光</a:t>
              </a:r>
            </a:p>
          </p:txBody>
        </p:sp>
      </p:grpSp>
      <p:grpSp>
        <p:nvGrpSpPr>
          <p:cNvPr id="13" name="组合 12"/>
          <p:cNvGrpSpPr/>
          <p:nvPr/>
        </p:nvGrpSpPr>
        <p:grpSpPr>
          <a:xfrm>
            <a:off x="5684116" y="4209269"/>
            <a:ext cx="2838448" cy="2232895"/>
            <a:chOff x="5684116" y="4209269"/>
            <a:chExt cx="2838448" cy="2232895"/>
          </a:xfrm>
        </p:grpSpPr>
        <p:pic>
          <p:nvPicPr>
            <p:cNvPr id="12" name="图片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84116" y="4209269"/>
              <a:ext cx="2838448" cy="1892299"/>
            </a:xfrm>
            <a:prstGeom prst="rect">
              <a:avLst/>
            </a:prstGeom>
            <a:ln>
              <a:noFill/>
            </a:ln>
            <a:effectLst>
              <a:outerShdw blurRad="292100" dist="139700" dir="2700000" algn="tl" rotWithShape="0">
                <a:srgbClr val="333333">
                  <a:alpha val="65000"/>
                </a:srgbClr>
              </a:outerShdw>
            </a:effectLst>
          </p:spPr>
        </p:pic>
        <p:sp>
          <p:nvSpPr>
            <p:cNvPr id="18" name="文本框 17"/>
            <p:cNvSpPr txBox="1"/>
            <p:nvPr/>
          </p:nvSpPr>
          <p:spPr>
            <a:xfrm>
              <a:off x="6099905" y="6072832"/>
              <a:ext cx="1800493" cy="369332"/>
            </a:xfrm>
            <a:prstGeom prst="rect">
              <a:avLst/>
            </a:prstGeom>
            <a:noFill/>
          </p:spPr>
          <p:txBody>
            <a:bodyPr wrap="none" rtlCol="0">
              <a:spAutoFit/>
            </a:bodyPr>
            <a:lstStyle/>
            <a:p>
              <a:r>
                <a:rPr lang="zh-CN" altLang="en-US" dirty="0"/>
                <a:t>日本地球模拟器</a:t>
              </a:r>
            </a:p>
          </p:txBody>
        </p:sp>
      </p:grpSp>
    </p:spTree>
    <p:extLst>
      <p:ext uri="{BB962C8B-B14F-4D97-AF65-F5344CB8AC3E}">
        <p14:creationId xmlns:p14="http://schemas.microsoft.com/office/powerpoint/2010/main" val="28891535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互联网时代（</a:t>
            </a:r>
            <a:r>
              <a:rPr lang="en-US" altLang="zh-CN" dirty="0"/>
              <a:t>’05-</a:t>
            </a:r>
            <a:r>
              <a:rPr lang="zh-CN" altLang="en-US" dirty="0"/>
              <a:t>）：</a:t>
            </a:r>
            <a:r>
              <a:rPr lang="en-US" altLang="zh-CN" dirty="0"/>
              <a:t>Google</a:t>
            </a:r>
            <a:r>
              <a:rPr lang="zh-CN" altLang="en-US" dirty="0"/>
              <a:t>数据中心</a:t>
            </a:r>
          </a:p>
        </p:txBody>
      </p:sp>
      <p:sp>
        <p:nvSpPr>
          <p:cNvPr id="4" name="日期占位符 3"/>
          <p:cNvSpPr>
            <a:spLocks noGrp="1"/>
          </p:cNvSpPr>
          <p:nvPr>
            <p:ph type="dt" sz="half" idx="10"/>
          </p:nvPr>
        </p:nvSpPr>
        <p:spPr/>
        <p:txBody>
          <a:bodyPr/>
          <a:lstStyle/>
          <a:p>
            <a:fld id="{DF33627B-A665-EC45-BE67-96212445E479}" type="datetime1">
              <a:rPr lang="zh-CN" altLang="en-US" smtClean="0"/>
              <a:t>2020/9/8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59</a:t>
            </a:fld>
            <a:endParaRPr lang="zh-CN" altLang="en-US"/>
          </a:p>
        </p:txBody>
      </p:sp>
      <p:pic>
        <p:nvPicPr>
          <p:cNvPr id="7" name="Picture 2" descr="Google DataCente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4848" y="1560185"/>
            <a:ext cx="2959768" cy="19714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8" name="Picture 4" descr="Google DataCente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54389" y="1581175"/>
            <a:ext cx="2673038" cy="40095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9" name="Picture 6" descr="Google DataCent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35673" y="1581175"/>
            <a:ext cx="2667659" cy="40014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2050" name="Picture 2" descr="Google DataCent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4848" y="3611247"/>
            <a:ext cx="2959768" cy="19714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34926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参考课程</a:t>
            </a:r>
          </a:p>
        </p:txBody>
      </p:sp>
      <p:sp>
        <p:nvSpPr>
          <p:cNvPr id="3" name="内容占位符 2"/>
          <p:cNvSpPr>
            <a:spLocks noGrp="1"/>
          </p:cNvSpPr>
          <p:nvPr>
            <p:ph idx="1"/>
          </p:nvPr>
        </p:nvSpPr>
        <p:spPr/>
        <p:txBody>
          <a:bodyPr/>
          <a:lstStyle/>
          <a:p>
            <a:r>
              <a:rPr lang="en-US" altLang="zh-CN" dirty="0"/>
              <a:t>MIT 6.828: Operating System Engineering</a:t>
            </a:r>
          </a:p>
          <a:p>
            <a:pPr lvl="1"/>
            <a:r>
              <a:rPr lang="en-US" altLang="zh-CN" dirty="0"/>
              <a:t>http://pdos.csail.mit.edu/6.828</a:t>
            </a:r>
          </a:p>
          <a:p>
            <a:r>
              <a:rPr lang="en-US" altLang="zh-CN" dirty="0"/>
              <a:t>Tsinghua: Operating System</a:t>
            </a:r>
          </a:p>
          <a:p>
            <a:pPr lvl="1"/>
            <a:r>
              <a:rPr lang="en-US" altLang="zh-CN" dirty="0"/>
              <a:t>http://os.cs.tsinghua.edu.cn/oscourse/</a:t>
            </a:r>
          </a:p>
        </p:txBody>
      </p:sp>
      <p:sp>
        <p:nvSpPr>
          <p:cNvPr id="4" name="日期占位符 3"/>
          <p:cNvSpPr>
            <a:spLocks noGrp="1"/>
          </p:cNvSpPr>
          <p:nvPr>
            <p:ph type="dt" sz="half" idx="10"/>
          </p:nvPr>
        </p:nvSpPr>
        <p:spPr/>
        <p:txBody>
          <a:bodyPr/>
          <a:lstStyle/>
          <a:p>
            <a:fld id="{452065B7-A50E-9B41-A3AC-E8342CE5BCE8}"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6</a:t>
            </a:fld>
            <a:endParaRPr lang="en-US"/>
          </a:p>
        </p:txBody>
      </p:sp>
    </p:spTree>
    <p:extLst>
      <p:ext uri="{BB962C8B-B14F-4D97-AF65-F5344CB8AC3E}">
        <p14:creationId xmlns:p14="http://schemas.microsoft.com/office/powerpoint/2010/main" val="9256398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移动计算时代（</a:t>
            </a:r>
            <a:r>
              <a:rPr lang="en-US" altLang="zh-CN" dirty="0"/>
              <a:t>’10-</a:t>
            </a:r>
            <a:r>
              <a:rPr lang="zh-CN" altLang="en-US" dirty="0"/>
              <a:t>）：</a:t>
            </a:r>
            <a:r>
              <a:rPr lang="en-US" altLang="zh-CN" dirty="0"/>
              <a:t>3G+</a:t>
            </a:r>
            <a:endParaRPr lang="zh-CN" altLang="en-US" dirty="0"/>
          </a:p>
        </p:txBody>
      </p:sp>
      <p:sp>
        <p:nvSpPr>
          <p:cNvPr id="6" name="内容占位符 5"/>
          <p:cNvSpPr>
            <a:spLocks noGrp="1"/>
          </p:cNvSpPr>
          <p:nvPr>
            <p:ph idx="1"/>
          </p:nvPr>
        </p:nvSpPr>
        <p:spPr/>
        <p:txBody>
          <a:bodyPr/>
          <a:lstStyle/>
          <a:p>
            <a:r>
              <a:rPr lang="zh-CN" altLang="en-US" dirty="0"/>
              <a:t>移动设备（手机，平板</a:t>
            </a:r>
            <a:r>
              <a:rPr lang="en-US" altLang="zh-CN" dirty="0"/>
              <a:t>……</a:t>
            </a:r>
            <a:r>
              <a:rPr lang="zh-CN" altLang="en-US" dirty="0"/>
              <a:t>）</a:t>
            </a:r>
            <a:endParaRPr lang="en-US" altLang="zh-CN" dirty="0"/>
          </a:p>
          <a:p>
            <a:r>
              <a:rPr lang="zh-CN" altLang="en-US" dirty="0"/>
              <a:t>物联网（传感器）</a:t>
            </a:r>
          </a:p>
        </p:txBody>
      </p:sp>
      <p:sp>
        <p:nvSpPr>
          <p:cNvPr id="3" name="日期占位符 2"/>
          <p:cNvSpPr>
            <a:spLocks noGrp="1"/>
          </p:cNvSpPr>
          <p:nvPr>
            <p:ph type="dt" sz="half" idx="10"/>
          </p:nvPr>
        </p:nvSpPr>
        <p:spPr/>
        <p:txBody>
          <a:bodyPr/>
          <a:lstStyle/>
          <a:p>
            <a:fld id="{EE05DF7A-16B2-5A44-B10A-B502D4628A45}" type="datetime1">
              <a:rPr lang="zh-CN" altLang="en-US" smtClean="0"/>
              <a:t>2020/9/8</a:t>
            </a:fld>
            <a:endParaRPr lang="zh-CN" altLang="en-US" dirty="0"/>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60</a:t>
            </a:fld>
            <a:endParaRPr lang="zh-CN" altLang="en-US"/>
          </a:p>
        </p:txBody>
      </p:sp>
      <p:grpSp>
        <p:nvGrpSpPr>
          <p:cNvPr id="8" name="组合 7"/>
          <p:cNvGrpSpPr/>
          <p:nvPr/>
        </p:nvGrpSpPr>
        <p:grpSpPr>
          <a:xfrm>
            <a:off x="6629277" y="4306876"/>
            <a:ext cx="2321846" cy="2164377"/>
            <a:chOff x="3224463" y="1172525"/>
            <a:chExt cx="2899612" cy="2702958"/>
          </a:xfrm>
        </p:grpSpPr>
        <p:pic>
          <p:nvPicPr>
            <p:cNvPr id="9" name="Picture 6" descr="http://www2.pcmag.com/media/images/303394-fitbit-one.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3224463" y="1172525"/>
              <a:ext cx="2899612" cy="2333626"/>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文本框 9"/>
            <p:cNvSpPr txBox="1"/>
            <p:nvPr/>
          </p:nvSpPr>
          <p:spPr>
            <a:xfrm>
              <a:off x="3962724" y="3506151"/>
              <a:ext cx="1377300" cy="369332"/>
            </a:xfrm>
            <a:prstGeom prst="rect">
              <a:avLst/>
            </a:prstGeom>
            <a:noFill/>
          </p:spPr>
          <p:txBody>
            <a:bodyPr wrap="none" rtlCol="0">
              <a:spAutoFit/>
            </a:bodyPr>
            <a:lstStyle/>
            <a:p>
              <a:r>
                <a:rPr lang="en-US" altLang="zh-CN" dirty="0" err="1">
                  <a:ea typeface="黑体" panose="02010609060101010101" pitchFamily="49" charset="-122"/>
                </a:rPr>
                <a:t>Fitbit</a:t>
              </a:r>
              <a:r>
                <a:rPr lang="zh-CN" altLang="en-US" dirty="0">
                  <a:ea typeface="黑体" panose="02010609060101010101" pitchFamily="49" charset="-122"/>
                </a:rPr>
                <a:t>计步器</a:t>
              </a:r>
            </a:p>
          </p:txBody>
        </p:sp>
      </p:grpSp>
      <p:grpSp>
        <p:nvGrpSpPr>
          <p:cNvPr id="11" name="组合 10"/>
          <p:cNvGrpSpPr/>
          <p:nvPr/>
        </p:nvGrpSpPr>
        <p:grpSpPr>
          <a:xfrm>
            <a:off x="6373906" y="2432964"/>
            <a:ext cx="2693336" cy="1804591"/>
            <a:chOff x="6109260" y="1528011"/>
            <a:chExt cx="2974582" cy="2061626"/>
          </a:xfrm>
        </p:grpSpPr>
        <p:pic>
          <p:nvPicPr>
            <p:cNvPr id="12" name="Picture 8" descr="http://cdn-static.cnet.co.uk/i/c/blg/cat/gadgets/fitbit-flex.jpg"/>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109260" y="1528011"/>
              <a:ext cx="2974582" cy="1844117"/>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文本框 12"/>
            <p:cNvSpPr txBox="1"/>
            <p:nvPr/>
          </p:nvSpPr>
          <p:spPr>
            <a:xfrm>
              <a:off x="6940452" y="3220305"/>
              <a:ext cx="1146468" cy="369332"/>
            </a:xfrm>
            <a:prstGeom prst="rect">
              <a:avLst/>
            </a:prstGeom>
            <a:noFill/>
          </p:spPr>
          <p:txBody>
            <a:bodyPr wrap="none" rtlCol="0">
              <a:spAutoFit/>
            </a:bodyPr>
            <a:lstStyle/>
            <a:p>
              <a:r>
                <a:rPr lang="en-US" altLang="zh-CN" dirty="0" err="1">
                  <a:ea typeface="黑体" panose="02010609060101010101" pitchFamily="49" charset="-122"/>
                </a:rPr>
                <a:t>Fitbit</a:t>
              </a:r>
              <a:r>
                <a:rPr lang="zh-CN" altLang="en-US" dirty="0">
                  <a:ea typeface="黑体" panose="02010609060101010101" pitchFamily="49" charset="-122"/>
                </a:rPr>
                <a:t>腕带</a:t>
              </a:r>
            </a:p>
          </p:txBody>
        </p:sp>
      </p:grpSp>
      <p:grpSp>
        <p:nvGrpSpPr>
          <p:cNvPr id="14" name="组合 13"/>
          <p:cNvGrpSpPr/>
          <p:nvPr/>
        </p:nvGrpSpPr>
        <p:grpSpPr>
          <a:xfrm>
            <a:off x="6749345" y="1119748"/>
            <a:ext cx="2201778" cy="1369246"/>
            <a:chOff x="1070811" y="4307305"/>
            <a:chExt cx="2201778" cy="1369246"/>
          </a:xfrm>
        </p:grpSpPr>
        <p:pic>
          <p:nvPicPr>
            <p:cNvPr id="15" name="Picture 10" descr="http://www.extravaganzi.com/wp-content/uploads/2012/12/Nike-+-FuelBand-3.jpg"/>
            <p:cNvPicPr>
              <a:picLocks noChangeAspect="1" noChangeArrowheads="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70811" y="4307305"/>
              <a:ext cx="2201778" cy="105878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文本框 15"/>
            <p:cNvSpPr txBox="1"/>
            <p:nvPr/>
          </p:nvSpPr>
          <p:spPr>
            <a:xfrm>
              <a:off x="1335134" y="5307219"/>
              <a:ext cx="1672253" cy="369332"/>
            </a:xfrm>
            <a:prstGeom prst="rect">
              <a:avLst/>
            </a:prstGeom>
            <a:noFill/>
          </p:spPr>
          <p:txBody>
            <a:bodyPr wrap="none" rtlCol="0">
              <a:spAutoFit/>
            </a:bodyPr>
            <a:lstStyle/>
            <a:p>
              <a:r>
                <a:rPr lang="en-US" altLang="zh-CN" dirty="0">
                  <a:ea typeface="黑体" panose="02010609060101010101" pitchFamily="49" charset="-122"/>
                </a:rPr>
                <a:t>Nike </a:t>
              </a:r>
              <a:r>
                <a:rPr lang="en-US" altLang="zh-CN" dirty="0" err="1">
                  <a:ea typeface="黑体" panose="02010609060101010101" pitchFamily="49" charset="-122"/>
                </a:rPr>
                <a:t>Fuelband</a:t>
              </a:r>
              <a:endParaRPr lang="zh-CN" altLang="en-US" dirty="0">
                <a:ea typeface="黑体" panose="02010609060101010101" pitchFamily="49" charset="-122"/>
              </a:endParaRPr>
            </a:p>
          </p:txBody>
        </p:sp>
      </p:grpSp>
      <p:grpSp>
        <p:nvGrpSpPr>
          <p:cNvPr id="17" name="组合 16"/>
          <p:cNvGrpSpPr/>
          <p:nvPr/>
        </p:nvGrpSpPr>
        <p:grpSpPr>
          <a:xfrm>
            <a:off x="3956584" y="4586823"/>
            <a:ext cx="2596969" cy="1497253"/>
            <a:chOff x="4378461" y="4003489"/>
            <a:chExt cx="2596969" cy="1497253"/>
          </a:xfrm>
        </p:grpSpPr>
        <p:pic>
          <p:nvPicPr>
            <p:cNvPr id="18" name="Picture 14" descr="http://designapplause.com/wp-content/xG58hlz9/2012/11/jawbone-up1.png"/>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78461" y="4003489"/>
              <a:ext cx="2596969" cy="1303206"/>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文本框 18"/>
            <p:cNvSpPr txBox="1"/>
            <p:nvPr/>
          </p:nvSpPr>
          <p:spPr>
            <a:xfrm>
              <a:off x="4930587" y="5131410"/>
              <a:ext cx="1492716" cy="369332"/>
            </a:xfrm>
            <a:prstGeom prst="rect">
              <a:avLst/>
            </a:prstGeom>
            <a:noFill/>
          </p:spPr>
          <p:txBody>
            <a:bodyPr wrap="none" rtlCol="0">
              <a:spAutoFit/>
            </a:bodyPr>
            <a:lstStyle/>
            <a:p>
              <a:r>
                <a:rPr lang="en-US" altLang="zh-CN" dirty="0">
                  <a:ea typeface="黑体" panose="02010609060101010101" pitchFamily="49" charset="-122"/>
                </a:rPr>
                <a:t>Jawbone UP</a:t>
              </a:r>
              <a:endParaRPr lang="zh-CN" altLang="en-US" dirty="0">
                <a:ea typeface="黑体" panose="02010609060101010101" pitchFamily="49" charset="-122"/>
              </a:endParaRPr>
            </a:p>
          </p:txBody>
        </p:sp>
      </p:grpSp>
      <p:grpSp>
        <p:nvGrpSpPr>
          <p:cNvPr id="20" name="组合 19"/>
          <p:cNvGrpSpPr/>
          <p:nvPr/>
        </p:nvGrpSpPr>
        <p:grpSpPr>
          <a:xfrm>
            <a:off x="4294478" y="2607864"/>
            <a:ext cx="2020874" cy="1753770"/>
            <a:chOff x="5449330" y="3883585"/>
            <a:chExt cx="2496170" cy="2157123"/>
          </a:xfrm>
        </p:grpSpPr>
        <p:pic>
          <p:nvPicPr>
            <p:cNvPr id="21" name="Picture 12" descr="http://image.tianjimedia.com/uploadImages/2013/164/X5O4A1U3G54N_1000x600.jpg"/>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449330" y="3883585"/>
              <a:ext cx="2496170" cy="1912078"/>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文本框 21"/>
            <p:cNvSpPr txBox="1"/>
            <p:nvPr/>
          </p:nvSpPr>
          <p:spPr>
            <a:xfrm>
              <a:off x="5906173" y="5671376"/>
              <a:ext cx="1582484" cy="369332"/>
            </a:xfrm>
            <a:prstGeom prst="rect">
              <a:avLst/>
            </a:prstGeom>
            <a:noFill/>
          </p:spPr>
          <p:txBody>
            <a:bodyPr wrap="none" rtlCol="0">
              <a:spAutoFit/>
            </a:bodyPr>
            <a:lstStyle/>
            <a:p>
              <a:r>
                <a:rPr lang="en-US" altLang="zh-CN" dirty="0">
                  <a:ea typeface="黑体" panose="02010609060101010101" pitchFamily="49" charset="-122"/>
                </a:rPr>
                <a:t>Google Glass</a:t>
              </a:r>
              <a:endParaRPr lang="zh-CN" altLang="en-US" dirty="0">
                <a:ea typeface="黑体" panose="02010609060101010101" pitchFamily="49" charset="-122"/>
              </a:endParaRPr>
            </a:p>
          </p:txBody>
        </p:sp>
      </p:grpSp>
      <p:pic>
        <p:nvPicPr>
          <p:cNvPr id="1028" name="Picture 4" descr="http://www.199it.com/wp-content/uploads/2014/02/ipad_mini.jp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1394752" y="4419951"/>
            <a:ext cx="2050731" cy="2438049"/>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images.anandtech.com/doci/7381/GalaxyGear-0914.jp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2685057" y="2801585"/>
            <a:ext cx="1460992" cy="13608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http://img6.kuailiyu.com/uploadfile/2014/0123/20140123091101809.jpg"/>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76758" y="2730843"/>
            <a:ext cx="1577922" cy="212452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446710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人物</a:t>
            </a:r>
          </a:p>
        </p:txBody>
      </p:sp>
      <p:sp>
        <p:nvSpPr>
          <p:cNvPr id="4" name="日期占位符 3"/>
          <p:cNvSpPr>
            <a:spLocks noGrp="1"/>
          </p:cNvSpPr>
          <p:nvPr>
            <p:ph type="dt" sz="half" idx="10"/>
          </p:nvPr>
        </p:nvSpPr>
        <p:spPr/>
        <p:txBody>
          <a:bodyPr/>
          <a:lstStyle/>
          <a:p>
            <a:fld id="{F54D706F-8908-6F49-B424-A9ABD1EFDE4F}" type="datetime1">
              <a:rPr lang="zh-CN" altLang="en-US" smtClean="0"/>
              <a:t>2020/9/8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61</a:t>
            </a:fld>
            <a:endParaRPr lang="zh-CN" altLang="en-US"/>
          </a:p>
        </p:txBody>
      </p:sp>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0030" y="1660358"/>
            <a:ext cx="2732887" cy="38260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0586" y="1660358"/>
            <a:ext cx="3058427" cy="38230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文本框 8"/>
          <p:cNvSpPr txBox="1"/>
          <p:nvPr/>
        </p:nvSpPr>
        <p:spPr>
          <a:xfrm>
            <a:off x="1843037" y="5659343"/>
            <a:ext cx="1172466" cy="369332"/>
          </a:xfrm>
          <a:prstGeom prst="rect">
            <a:avLst/>
          </a:prstGeom>
          <a:noFill/>
        </p:spPr>
        <p:txBody>
          <a:bodyPr wrap="none" rtlCol="0">
            <a:spAutoFit/>
          </a:bodyPr>
          <a:lstStyle/>
          <a:p>
            <a:r>
              <a:rPr lang="en-US" altLang="zh-CN" dirty="0">
                <a:ea typeface="黑体" panose="02010609060101010101" pitchFamily="49" charset="-122"/>
              </a:rPr>
              <a:t>Bill Gates</a:t>
            </a:r>
            <a:endParaRPr lang="zh-CN" altLang="en-US" dirty="0">
              <a:ea typeface="黑体" panose="02010609060101010101" pitchFamily="49" charset="-122"/>
            </a:endParaRPr>
          </a:p>
        </p:txBody>
      </p:sp>
      <p:sp>
        <p:nvSpPr>
          <p:cNvPr id="10" name="文本框 9"/>
          <p:cNvSpPr txBox="1"/>
          <p:nvPr/>
        </p:nvSpPr>
        <p:spPr>
          <a:xfrm>
            <a:off x="5379218" y="5679492"/>
            <a:ext cx="1168521" cy="369332"/>
          </a:xfrm>
          <a:prstGeom prst="rect">
            <a:avLst/>
          </a:prstGeom>
          <a:noFill/>
        </p:spPr>
        <p:txBody>
          <a:bodyPr wrap="none" rtlCol="0">
            <a:spAutoFit/>
          </a:bodyPr>
          <a:lstStyle/>
          <a:p>
            <a:r>
              <a:rPr lang="en-US" altLang="zh-CN" dirty="0">
                <a:ea typeface="黑体" panose="02010609060101010101" pitchFamily="49" charset="-122"/>
              </a:rPr>
              <a:t>Jeff Dean</a:t>
            </a:r>
            <a:endParaRPr lang="zh-CN" altLang="en-US" dirty="0">
              <a:ea typeface="黑体" panose="02010609060101010101" pitchFamily="49" charset="-122"/>
            </a:endParaRPr>
          </a:p>
        </p:txBody>
      </p:sp>
    </p:spTree>
    <p:extLst>
      <p:ext uri="{BB962C8B-B14F-4D97-AF65-F5344CB8AC3E}">
        <p14:creationId xmlns:p14="http://schemas.microsoft.com/office/powerpoint/2010/main" val="906082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fontScale="90000"/>
          </a:bodyPr>
          <a:lstStyle/>
          <a:p>
            <a:r>
              <a:rPr lang="en-US" altLang="zh-CN" dirty="0"/>
              <a:t> </a:t>
            </a:r>
            <a:r>
              <a:rPr lang="zh-CN" altLang="en-US" dirty="0"/>
              <a:t>实时系统</a:t>
            </a:r>
            <a:r>
              <a:rPr lang="en-US" altLang="zh-CN" dirty="0"/>
              <a:t>——Realtime System</a:t>
            </a:r>
            <a:endParaRPr lang="zh-CN" altLang="en-US" dirty="0"/>
          </a:p>
        </p:txBody>
      </p:sp>
      <p:sp>
        <p:nvSpPr>
          <p:cNvPr id="20483" name="Rectangle 3"/>
          <p:cNvSpPr>
            <a:spLocks noGrp="1" noChangeArrowheads="1"/>
          </p:cNvSpPr>
          <p:nvPr>
            <p:ph idx="1"/>
          </p:nvPr>
        </p:nvSpPr>
        <p:spPr/>
        <p:txBody>
          <a:bodyPr/>
          <a:lstStyle/>
          <a:p>
            <a:r>
              <a:rPr lang="zh-CN" altLang="en-US" dirty="0"/>
              <a:t>计算机及时响应外部 事件的请求，在规定的时间内完成对该事件的处理，并控制所有实时设备和实时任务协调一致的运行。</a:t>
            </a:r>
            <a:endParaRPr lang="en-US" altLang="zh-CN" dirty="0"/>
          </a:p>
          <a:p>
            <a:pPr lvl="1"/>
            <a:r>
              <a:rPr lang="zh-CN" altLang="en-US" dirty="0"/>
              <a:t>航空航天</a:t>
            </a:r>
            <a:endParaRPr lang="en-US" altLang="zh-CN" dirty="0"/>
          </a:p>
          <a:p>
            <a:pPr lvl="1"/>
            <a:r>
              <a:rPr lang="zh-CN" altLang="en-US" dirty="0"/>
              <a:t>军事</a:t>
            </a:r>
            <a:endParaRPr lang="en-US" altLang="zh-CN" dirty="0"/>
          </a:p>
          <a:p>
            <a:pPr lvl="1"/>
            <a:r>
              <a:rPr lang="zh-CN" altLang="en-US" dirty="0"/>
              <a:t>工业控制</a:t>
            </a:r>
            <a:endParaRPr lang="en-US" altLang="zh-CN" dirty="0"/>
          </a:p>
          <a:p>
            <a:endParaRPr lang="zh-CN" altLang="en-US" dirty="0"/>
          </a:p>
        </p:txBody>
      </p:sp>
      <p:sp>
        <p:nvSpPr>
          <p:cNvPr id="2" name="日期占位符 1"/>
          <p:cNvSpPr>
            <a:spLocks noGrp="1"/>
          </p:cNvSpPr>
          <p:nvPr>
            <p:ph type="dt" sz="half" idx="10"/>
          </p:nvPr>
        </p:nvSpPr>
        <p:spPr/>
        <p:txBody>
          <a:bodyPr/>
          <a:lstStyle/>
          <a:p>
            <a:fld id="{6D5613B3-6318-B64E-A832-5AA9072B71E4}"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62</a:t>
            </a:fld>
            <a:endParaRPr lang="en-US"/>
          </a:p>
        </p:txBody>
      </p:sp>
      <p:graphicFrame>
        <p:nvGraphicFramePr>
          <p:cNvPr id="5" name="图示 4"/>
          <p:cNvGraphicFramePr/>
          <p:nvPr>
            <p:extLst>
              <p:ext uri="{D42A27DB-BD31-4B8C-83A1-F6EECF244321}">
                <p14:modId xmlns:p14="http://schemas.microsoft.com/office/powerpoint/2010/main" val="1540682834"/>
              </p:ext>
            </p:extLst>
          </p:nvPr>
        </p:nvGraphicFramePr>
        <p:xfrm>
          <a:off x="2957015" y="3930555"/>
          <a:ext cx="5272585" cy="1353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42815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normAutofit/>
          </a:bodyPr>
          <a:lstStyle/>
          <a:p>
            <a:r>
              <a:rPr lang="zh-CN" altLang="en-US" dirty="0"/>
              <a:t>实时系统的特征</a:t>
            </a:r>
          </a:p>
        </p:txBody>
      </p:sp>
      <p:sp>
        <p:nvSpPr>
          <p:cNvPr id="21506" name="Rectangle 2"/>
          <p:cNvSpPr>
            <a:spLocks noGrp="1" noChangeArrowheads="1"/>
          </p:cNvSpPr>
          <p:nvPr>
            <p:ph idx="1"/>
          </p:nvPr>
        </p:nvSpPr>
        <p:spPr/>
        <p:txBody>
          <a:bodyPr>
            <a:normAutofit lnSpcReduction="10000"/>
          </a:bodyPr>
          <a:lstStyle/>
          <a:p>
            <a:r>
              <a:rPr lang="zh-CN" altLang="en-US" dirty="0"/>
              <a:t>多路性：能对多个对象进行控制。</a:t>
            </a:r>
          </a:p>
          <a:p>
            <a:r>
              <a:rPr lang="zh-CN" altLang="en-US" dirty="0"/>
              <a:t>独立性：独立运行，不混淆，不破坏。</a:t>
            </a:r>
          </a:p>
          <a:p>
            <a:r>
              <a:rPr lang="zh-CN" altLang="en-US" dirty="0"/>
              <a:t>交互性：仅限于访问系统中某些特定的专用服务程序。</a:t>
            </a:r>
          </a:p>
          <a:p>
            <a:r>
              <a:rPr lang="zh-CN" altLang="en-US" dirty="0">
                <a:solidFill>
                  <a:schemeClr val="accent2"/>
                </a:solidFill>
              </a:rPr>
              <a:t>可靠性</a:t>
            </a:r>
            <a:r>
              <a:rPr lang="zh-CN" altLang="en-US" dirty="0"/>
              <a:t>：高可靠性，应具有过载防护能力。</a:t>
            </a:r>
          </a:p>
          <a:p>
            <a:r>
              <a:rPr lang="zh-CN" altLang="en-US" dirty="0">
                <a:solidFill>
                  <a:schemeClr val="accent2"/>
                </a:solidFill>
              </a:rPr>
              <a:t>及时性</a:t>
            </a:r>
            <a:r>
              <a:rPr lang="zh-CN" altLang="en-US" dirty="0"/>
              <a:t>：不同的系统要求不一样，控制对象必须在截止时间内完成。</a:t>
            </a:r>
          </a:p>
          <a:p>
            <a:endParaRPr lang="en-US" altLang="zh-CN" dirty="0"/>
          </a:p>
        </p:txBody>
      </p:sp>
      <p:sp>
        <p:nvSpPr>
          <p:cNvPr id="3" name="日期占位符 2"/>
          <p:cNvSpPr>
            <a:spLocks noGrp="1"/>
          </p:cNvSpPr>
          <p:nvPr>
            <p:ph type="dt" sz="half" idx="10"/>
          </p:nvPr>
        </p:nvSpPr>
        <p:spPr/>
        <p:txBody>
          <a:bodyPr/>
          <a:lstStyle/>
          <a:p>
            <a:fld id="{305BD197-FE25-F94D-927E-4AB602B87C49}" type="datetime1">
              <a:rPr lang="zh-CN" altLang="en-US" smtClean="0"/>
              <a:t>2020/9/8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63</a:t>
            </a:fld>
            <a:endParaRPr lang="en-US"/>
          </a:p>
        </p:txBody>
      </p:sp>
    </p:spTree>
    <p:extLst>
      <p:ext uri="{BB962C8B-B14F-4D97-AF65-F5344CB8AC3E}">
        <p14:creationId xmlns:p14="http://schemas.microsoft.com/office/powerpoint/2010/main" val="36852671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手机操作系统</a:t>
            </a:r>
          </a:p>
        </p:txBody>
      </p:sp>
      <p:sp>
        <p:nvSpPr>
          <p:cNvPr id="3" name="内容占位符 2"/>
          <p:cNvSpPr>
            <a:spLocks noGrp="1"/>
          </p:cNvSpPr>
          <p:nvPr>
            <p:ph idx="1"/>
          </p:nvPr>
        </p:nvSpPr>
        <p:spPr/>
        <p:txBody>
          <a:bodyPr/>
          <a:lstStyle/>
          <a:p>
            <a:r>
              <a:rPr lang="en-US" altLang="zh-CN" dirty="0" err="1"/>
              <a:t>MediaTek</a:t>
            </a:r>
            <a:r>
              <a:rPr lang="zh-CN" altLang="en-US" dirty="0"/>
              <a:t>（联发科）：山寨鼻祖</a:t>
            </a:r>
            <a:endParaRPr lang="en-US" altLang="zh-CN" dirty="0"/>
          </a:p>
          <a:p>
            <a:pPr lvl="1"/>
            <a:r>
              <a:rPr lang="en-US" altLang="zh-CN" dirty="0"/>
              <a:t>Nucleus OS</a:t>
            </a:r>
          </a:p>
          <a:p>
            <a:r>
              <a:rPr lang="zh-CN" altLang="en-US" dirty="0"/>
              <a:t>匹夫无罪，怀璧其罪</a:t>
            </a:r>
            <a:endParaRPr lang="en-US" altLang="zh-CN" dirty="0"/>
          </a:p>
          <a:p>
            <a:pPr lvl="1"/>
            <a:r>
              <a:rPr lang="zh-CN" altLang="en-US" dirty="0"/>
              <a:t>完美的</a:t>
            </a:r>
            <a:r>
              <a:rPr lang="en-US" altLang="zh-CN" dirty="0"/>
              <a:t>All-in-one</a:t>
            </a:r>
            <a:r>
              <a:rPr lang="zh-CN" altLang="en-US" dirty="0"/>
              <a:t>解决方案</a:t>
            </a:r>
            <a:endParaRPr lang="en-US" altLang="zh-CN" dirty="0"/>
          </a:p>
          <a:p>
            <a:endParaRPr lang="zh-CN" altLang="en-US" dirty="0"/>
          </a:p>
        </p:txBody>
      </p:sp>
      <p:sp>
        <p:nvSpPr>
          <p:cNvPr id="4" name="日期占位符 3"/>
          <p:cNvSpPr>
            <a:spLocks noGrp="1"/>
          </p:cNvSpPr>
          <p:nvPr>
            <p:ph type="dt" sz="half" idx="10"/>
          </p:nvPr>
        </p:nvSpPr>
        <p:spPr/>
        <p:txBody>
          <a:bodyPr/>
          <a:lstStyle/>
          <a:p>
            <a:fld id="{F9BE8253-A89C-6D41-9ECC-DBA8C882D07E}" type="datetime1">
              <a:rPr lang="zh-CN" altLang="en-US" smtClean="0"/>
              <a:t>2020/9/8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64</a:t>
            </a:fld>
            <a:endParaRPr lang="zh-CN" altLang="en-US"/>
          </a:p>
        </p:txBody>
      </p:sp>
      <p:pic>
        <p:nvPicPr>
          <p:cNvPr id="3074" name="Picture 2" descr="http://i1-news.softpedia-static.com/images/news2/Telecom-Italia-to-Launch-QUALCOMM-039-s-BREW-Solution-in-Europe-2.jp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6966284" y="4451684"/>
            <a:ext cx="1347537" cy="9625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07752" y="4525400"/>
            <a:ext cx="3165627" cy="1086828"/>
          </a:xfrm>
          <a:prstGeom prst="rect">
            <a:avLst/>
          </a:prstGeom>
        </p:spPr>
      </p:pic>
      <p:pic>
        <p:nvPicPr>
          <p:cNvPr id="3076" name="Picture 4" descr="http://techonomy.com/wp-content/uploads/2013/07/Spreadtrum_logo.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4676" y="5534090"/>
            <a:ext cx="2895600" cy="66675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图片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4676" y="4201605"/>
            <a:ext cx="2678399" cy="1239783"/>
          </a:xfrm>
          <a:prstGeom prst="rect">
            <a:avLst/>
          </a:prstGeom>
          <a:noFill/>
          <a:ln>
            <a:noFill/>
          </a:ln>
        </p:spPr>
      </p:pic>
      <p:pic>
        <p:nvPicPr>
          <p:cNvPr id="10" name="图片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24663" y="2254450"/>
            <a:ext cx="4014537" cy="497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880890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zh-CN" altLang="en-US"/>
              <a:t>操作系统的基本特征</a:t>
            </a:r>
          </a:p>
        </p:txBody>
      </p:sp>
      <p:sp>
        <p:nvSpPr>
          <p:cNvPr id="24579" name="Rectangle 3"/>
          <p:cNvSpPr>
            <a:spLocks noGrp="1" noChangeArrowheads="1"/>
          </p:cNvSpPr>
          <p:nvPr>
            <p:ph idx="1"/>
          </p:nvPr>
        </p:nvSpPr>
        <p:spPr/>
        <p:txBody>
          <a:bodyPr>
            <a:normAutofit/>
          </a:bodyPr>
          <a:lstStyle/>
          <a:p>
            <a:r>
              <a:rPr lang="zh-CN" altLang="en-US" dirty="0"/>
              <a:t>现代</a:t>
            </a:r>
            <a:r>
              <a:rPr lang="en-US" altLang="zh-CN" dirty="0"/>
              <a:t>OS</a:t>
            </a:r>
            <a:r>
              <a:rPr lang="zh-CN" altLang="en-US" dirty="0"/>
              <a:t>的四个基本特征</a:t>
            </a:r>
          </a:p>
          <a:p>
            <a:pPr lvl="1"/>
            <a:r>
              <a:rPr lang="en-US" altLang="zh-CN" dirty="0"/>
              <a:t>concurrency</a:t>
            </a:r>
          </a:p>
          <a:p>
            <a:pPr lvl="1"/>
            <a:r>
              <a:rPr lang="en-US" altLang="zh-CN" dirty="0"/>
              <a:t>sharing</a:t>
            </a:r>
          </a:p>
          <a:p>
            <a:pPr lvl="1"/>
            <a:r>
              <a:rPr lang="en-US" altLang="zh-CN" dirty="0"/>
              <a:t>virtualization</a:t>
            </a:r>
          </a:p>
          <a:p>
            <a:pPr lvl="1"/>
            <a:r>
              <a:rPr lang="en-US" altLang="zh-CN" dirty="0"/>
              <a:t>non-determinism</a:t>
            </a:r>
          </a:p>
          <a:p>
            <a:r>
              <a:rPr lang="zh-CN" altLang="en-US" dirty="0"/>
              <a:t>并发是最重要的特征，其它特征</a:t>
            </a:r>
            <a:r>
              <a:rPr lang="zh-CN" altLang="en-US" dirty="0">
                <a:solidFill>
                  <a:schemeClr val="accent2"/>
                </a:solidFill>
              </a:rPr>
              <a:t>基本都</a:t>
            </a:r>
            <a:r>
              <a:rPr lang="zh-CN" altLang="en-US" dirty="0"/>
              <a:t>以并发为前提。</a:t>
            </a:r>
          </a:p>
        </p:txBody>
      </p:sp>
      <p:sp>
        <p:nvSpPr>
          <p:cNvPr id="2" name="日期占位符 1"/>
          <p:cNvSpPr>
            <a:spLocks noGrp="1"/>
          </p:cNvSpPr>
          <p:nvPr>
            <p:ph type="dt" sz="half" idx="10"/>
          </p:nvPr>
        </p:nvSpPr>
        <p:spPr/>
        <p:txBody>
          <a:bodyPr/>
          <a:lstStyle/>
          <a:p>
            <a:fld id="{2ACC9086-46D4-0642-9906-288025A2AC9D}"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65</a:t>
            </a:fld>
            <a:endParaRPr lang="en-US"/>
          </a:p>
        </p:txBody>
      </p:sp>
      <p:graphicFrame>
        <p:nvGraphicFramePr>
          <p:cNvPr id="10" name="图示 9"/>
          <p:cNvGraphicFramePr/>
          <p:nvPr>
            <p:extLst>
              <p:ext uri="{D42A27DB-BD31-4B8C-83A1-F6EECF244321}">
                <p14:modId xmlns:p14="http://schemas.microsoft.com/office/powerpoint/2010/main" val="2207827386"/>
              </p:ext>
            </p:extLst>
          </p:nvPr>
        </p:nvGraphicFramePr>
        <p:xfrm>
          <a:off x="3893024" y="1163054"/>
          <a:ext cx="5354472" cy="3628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06560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fontScale="90000"/>
          </a:bodyPr>
          <a:lstStyle/>
          <a:p>
            <a:r>
              <a:rPr lang="zh-CN" altLang="en-US" dirty="0"/>
              <a:t>同时性</a:t>
            </a:r>
            <a:r>
              <a:rPr lang="en-US" altLang="zh-CN" dirty="0"/>
              <a:t>—Concurrency/Parallelism</a:t>
            </a:r>
            <a:endParaRPr lang="zh-CN" altLang="en-US" dirty="0"/>
          </a:p>
        </p:txBody>
      </p:sp>
      <p:sp>
        <p:nvSpPr>
          <p:cNvPr id="26627" name="Rectangle 3"/>
          <p:cNvSpPr>
            <a:spLocks noGrp="1" noChangeArrowheads="1"/>
          </p:cNvSpPr>
          <p:nvPr>
            <p:ph idx="1"/>
          </p:nvPr>
        </p:nvSpPr>
        <p:spPr/>
        <p:txBody>
          <a:bodyPr>
            <a:normAutofit fontScale="85000" lnSpcReduction="10000"/>
          </a:bodyPr>
          <a:lstStyle/>
          <a:p>
            <a:r>
              <a:rPr lang="zh-CN" altLang="en-US" dirty="0"/>
              <a:t>并行性是指两个或多个事件在</a:t>
            </a:r>
            <a:r>
              <a:rPr lang="zh-CN" altLang="en-US" dirty="0">
                <a:solidFill>
                  <a:schemeClr val="accent2"/>
                </a:solidFill>
              </a:rPr>
              <a:t>同一时刻</a:t>
            </a:r>
            <a:r>
              <a:rPr lang="zh-CN" altLang="en-US" dirty="0"/>
              <a:t>发生。</a:t>
            </a:r>
          </a:p>
          <a:p>
            <a:r>
              <a:rPr lang="zh-CN" altLang="en-US" dirty="0"/>
              <a:t>并发性是指两个或多个事件在</a:t>
            </a:r>
            <a:r>
              <a:rPr lang="zh-CN" altLang="en-US" dirty="0">
                <a:solidFill>
                  <a:schemeClr val="accent2"/>
                </a:solidFill>
              </a:rPr>
              <a:t>同一时间间隔</a:t>
            </a:r>
            <a:r>
              <a:rPr lang="zh-CN" altLang="en-US" dirty="0"/>
              <a:t>内发生。</a:t>
            </a:r>
          </a:p>
          <a:p>
            <a:r>
              <a:rPr lang="zh-CN" altLang="en-US" dirty="0"/>
              <a:t>任务共行</a:t>
            </a:r>
          </a:p>
          <a:p>
            <a:pPr lvl="1"/>
            <a:r>
              <a:rPr lang="zh-CN" altLang="en-US" dirty="0"/>
              <a:t>从宏观上看，指系统中有多个任务同时运行</a:t>
            </a:r>
          </a:p>
          <a:p>
            <a:pPr lvl="1"/>
            <a:r>
              <a:rPr lang="zh-CN" altLang="en-US" dirty="0"/>
              <a:t>从微观上看</a:t>
            </a:r>
            <a:endParaRPr lang="en-US" altLang="zh-CN" dirty="0"/>
          </a:p>
          <a:p>
            <a:pPr lvl="2"/>
            <a:r>
              <a:rPr lang="zh-CN" altLang="en-US" dirty="0"/>
              <a:t>单处理机系统中的任务并发（</a:t>
            </a:r>
            <a:r>
              <a:rPr lang="en-US" altLang="zh-CN" dirty="0"/>
              <a:t>Task Concurrency</a:t>
            </a:r>
            <a:r>
              <a:rPr lang="zh-CN" altLang="en-US" dirty="0"/>
              <a:t>）：多个任务在单个处理机上交替运行；</a:t>
            </a:r>
            <a:endParaRPr lang="en-US" altLang="zh-CN" dirty="0"/>
          </a:p>
          <a:p>
            <a:pPr lvl="2"/>
            <a:r>
              <a:rPr lang="zh-CN" altLang="en-US" dirty="0"/>
              <a:t>多处理机系统中的任务并行（</a:t>
            </a:r>
            <a:r>
              <a:rPr lang="en-US" altLang="zh-CN" dirty="0"/>
              <a:t>Task Parallelism</a:t>
            </a:r>
            <a:r>
              <a:rPr lang="zh-CN" altLang="en-US" dirty="0"/>
              <a:t>）：多个任务在多个处理机上同时运行）。</a:t>
            </a:r>
          </a:p>
        </p:txBody>
      </p:sp>
      <p:sp>
        <p:nvSpPr>
          <p:cNvPr id="2" name="日期占位符 1"/>
          <p:cNvSpPr>
            <a:spLocks noGrp="1"/>
          </p:cNvSpPr>
          <p:nvPr>
            <p:ph type="dt" sz="half" idx="10"/>
          </p:nvPr>
        </p:nvSpPr>
        <p:spPr/>
        <p:txBody>
          <a:bodyPr/>
          <a:lstStyle/>
          <a:p>
            <a:fld id="{6F902151-9C4C-5A49-8174-2C6EB4B9F66C}"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66</a:t>
            </a:fld>
            <a:endParaRPr lang="en-US"/>
          </a:p>
        </p:txBody>
      </p:sp>
    </p:spTree>
    <p:extLst>
      <p:ext uri="{BB962C8B-B14F-4D97-AF65-F5344CB8AC3E}">
        <p14:creationId xmlns:p14="http://schemas.microsoft.com/office/powerpoint/2010/main" val="2240734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a:t> </a:t>
            </a:r>
            <a:r>
              <a:rPr lang="zh-CN" altLang="en-US"/>
              <a:t>共享</a:t>
            </a:r>
          </a:p>
        </p:txBody>
      </p:sp>
      <p:sp>
        <p:nvSpPr>
          <p:cNvPr id="27651" name="Rectangle 3"/>
          <p:cNvSpPr>
            <a:spLocks noGrp="1" noChangeArrowheads="1"/>
          </p:cNvSpPr>
          <p:nvPr>
            <p:ph idx="1"/>
          </p:nvPr>
        </p:nvSpPr>
        <p:spPr/>
        <p:txBody>
          <a:bodyPr>
            <a:normAutofit lnSpcReduction="10000"/>
          </a:bodyPr>
          <a:lstStyle/>
          <a:p>
            <a:r>
              <a:rPr lang="zh-CN" altLang="en-US" dirty="0"/>
              <a:t>系统中的资源可供内存中多个并发执行的</a:t>
            </a:r>
            <a:r>
              <a:rPr lang="zh-CN" altLang="en-US" dirty="0">
                <a:solidFill>
                  <a:srgbClr val="C0504D"/>
                </a:solidFill>
              </a:rPr>
              <a:t>进程</a:t>
            </a:r>
            <a:r>
              <a:rPr lang="zh-CN" altLang="en-US" dirty="0"/>
              <a:t>共同使用。</a:t>
            </a:r>
          </a:p>
          <a:p>
            <a:r>
              <a:rPr lang="zh-CN" altLang="en-US" dirty="0"/>
              <a:t>互斥共享方式</a:t>
            </a:r>
          </a:p>
          <a:p>
            <a:pPr lvl="1"/>
            <a:r>
              <a:rPr lang="zh-CN" altLang="en-US" dirty="0"/>
              <a:t>把在一段时间内只允许一个进程访问的资源，称为临界资源。</a:t>
            </a:r>
          </a:p>
          <a:p>
            <a:pPr lvl="1"/>
            <a:r>
              <a:rPr lang="zh-CN" altLang="en-US" dirty="0"/>
              <a:t>系统中的临界资源可以提供给多个进程使用，但一次仅允许一个进程使用，称为互斥共享方式。</a:t>
            </a:r>
          </a:p>
        </p:txBody>
      </p:sp>
      <p:sp>
        <p:nvSpPr>
          <p:cNvPr id="2" name="日期占位符 1"/>
          <p:cNvSpPr>
            <a:spLocks noGrp="1"/>
          </p:cNvSpPr>
          <p:nvPr>
            <p:ph type="dt" sz="half" idx="10"/>
          </p:nvPr>
        </p:nvSpPr>
        <p:spPr/>
        <p:txBody>
          <a:bodyPr/>
          <a:lstStyle/>
          <a:p>
            <a:fld id="{F287F731-E2D2-C543-A5F3-B25F307E7501}"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67</a:t>
            </a:fld>
            <a:endParaRPr lang="en-US"/>
          </a:p>
        </p:txBody>
      </p:sp>
    </p:spTree>
    <p:extLst>
      <p:ext uri="{BB962C8B-B14F-4D97-AF65-F5344CB8AC3E}">
        <p14:creationId xmlns:p14="http://schemas.microsoft.com/office/powerpoint/2010/main" val="15920454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同时访问方式</a:t>
            </a:r>
          </a:p>
        </p:txBody>
      </p:sp>
      <p:sp>
        <p:nvSpPr>
          <p:cNvPr id="25602" name="Rectangle 2"/>
          <p:cNvSpPr>
            <a:spLocks noGrp="1" noChangeArrowheads="1"/>
          </p:cNvSpPr>
          <p:nvPr>
            <p:ph idx="1"/>
          </p:nvPr>
        </p:nvSpPr>
        <p:spPr/>
        <p:txBody>
          <a:bodyPr/>
          <a:lstStyle/>
          <a:p>
            <a:r>
              <a:rPr lang="zh-CN" altLang="en-US" dirty="0"/>
              <a:t>从宏观上看，资源共享是指多个任务可以同时使用系统中的软硬件资源</a:t>
            </a:r>
          </a:p>
          <a:p>
            <a:r>
              <a:rPr lang="zh-CN" altLang="en-US" dirty="0"/>
              <a:t>从微观上看，资源共享是指多个任务可以交替互斥地使用系统中的某个资源。例如磁盘。</a:t>
            </a:r>
          </a:p>
        </p:txBody>
      </p:sp>
      <p:sp>
        <p:nvSpPr>
          <p:cNvPr id="3" name="日期占位符 2"/>
          <p:cNvSpPr>
            <a:spLocks noGrp="1"/>
          </p:cNvSpPr>
          <p:nvPr>
            <p:ph type="dt" sz="half" idx="10"/>
          </p:nvPr>
        </p:nvSpPr>
        <p:spPr/>
        <p:txBody>
          <a:bodyPr/>
          <a:lstStyle/>
          <a:p>
            <a:fld id="{6741C8D4-0175-E14C-8C12-310EF60B6D5B}" type="datetime1">
              <a:rPr lang="zh-CN" altLang="en-US" smtClean="0"/>
              <a:t>2020/9/8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68</a:t>
            </a:fld>
            <a:endParaRPr lang="en-US"/>
          </a:p>
        </p:txBody>
      </p:sp>
    </p:spTree>
    <p:extLst>
      <p:ext uri="{BB962C8B-B14F-4D97-AF65-F5344CB8AC3E}">
        <p14:creationId xmlns:p14="http://schemas.microsoft.com/office/powerpoint/2010/main" val="11583502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zh-CN"/>
              <a:t> </a:t>
            </a:r>
            <a:r>
              <a:rPr lang="zh-CN" altLang="en-US"/>
              <a:t>虚拟</a:t>
            </a:r>
          </a:p>
        </p:txBody>
      </p:sp>
      <p:sp>
        <p:nvSpPr>
          <p:cNvPr id="29699" name="Rectangle 3"/>
          <p:cNvSpPr>
            <a:spLocks noGrp="1" noChangeArrowheads="1"/>
          </p:cNvSpPr>
          <p:nvPr>
            <p:ph idx="1"/>
          </p:nvPr>
        </p:nvSpPr>
        <p:spPr/>
        <p:txBody>
          <a:bodyPr>
            <a:normAutofit/>
          </a:bodyPr>
          <a:lstStyle/>
          <a:p>
            <a:r>
              <a:rPr lang="zh-CN" altLang="en-US" dirty="0"/>
              <a:t>通过某种技术把一个物理实体变为若干个逻辑上的对应物</a:t>
            </a:r>
            <a:r>
              <a:rPr lang="en-US" altLang="zh-CN" dirty="0"/>
              <a:t>——</a:t>
            </a:r>
            <a:r>
              <a:rPr lang="zh-CN" altLang="en-US" dirty="0"/>
              <a:t>与“共享”区别联系</a:t>
            </a:r>
            <a:endParaRPr lang="en-US" altLang="zh-CN" dirty="0"/>
          </a:p>
          <a:p>
            <a:r>
              <a:rPr lang="zh-CN" altLang="en-US" dirty="0"/>
              <a:t>时分</a:t>
            </a:r>
          </a:p>
          <a:p>
            <a:pPr lvl="1"/>
            <a:r>
              <a:rPr lang="zh-CN" altLang="en-US" dirty="0"/>
              <a:t>虚拟处理机</a:t>
            </a:r>
          </a:p>
          <a:p>
            <a:pPr lvl="1"/>
            <a:r>
              <a:rPr lang="zh-CN" altLang="en-US" dirty="0"/>
              <a:t>虚拟设备：</a:t>
            </a:r>
            <a:r>
              <a:rPr lang="en-US" altLang="zh-CN" dirty="0"/>
              <a:t>SPOOLING</a:t>
            </a:r>
            <a:r>
              <a:rPr lang="zh-CN" altLang="en-US" dirty="0"/>
              <a:t>技术</a:t>
            </a:r>
            <a:endParaRPr lang="en-US" altLang="zh-CN" dirty="0"/>
          </a:p>
          <a:p>
            <a:r>
              <a:rPr lang="zh-CN" altLang="en-US" dirty="0"/>
              <a:t>空分</a:t>
            </a:r>
          </a:p>
          <a:p>
            <a:pPr lvl="1"/>
            <a:r>
              <a:rPr lang="zh-CN" altLang="en-US" dirty="0"/>
              <a:t>虚拟内存：虚拟存储管理实现</a:t>
            </a:r>
          </a:p>
        </p:txBody>
      </p:sp>
      <p:sp>
        <p:nvSpPr>
          <p:cNvPr id="2" name="日期占位符 1"/>
          <p:cNvSpPr>
            <a:spLocks noGrp="1"/>
          </p:cNvSpPr>
          <p:nvPr>
            <p:ph type="dt" sz="half" idx="10"/>
          </p:nvPr>
        </p:nvSpPr>
        <p:spPr/>
        <p:txBody>
          <a:bodyPr/>
          <a:lstStyle/>
          <a:p>
            <a:fld id="{60454CD8-D908-E04F-91BA-A5C6C6B7BC74}"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69</a:t>
            </a:fld>
            <a:endParaRPr lang="en-US"/>
          </a:p>
        </p:txBody>
      </p:sp>
    </p:spTree>
    <p:extLst>
      <p:ext uri="{BB962C8B-B14F-4D97-AF65-F5344CB8AC3E}">
        <p14:creationId xmlns:p14="http://schemas.microsoft.com/office/powerpoint/2010/main" val="2757023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教学安排</a:t>
            </a:r>
            <a:endParaRPr lang="zh-CN" altLang="en-US" dirty="0"/>
          </a:p>
        </p:txBody>
      </p:sp>
      <p:sp>
        <p:nvSpPr>
          <p:cNvPr id="3" name="内容占位符 2"/>
          <p:cNvSpPr>
            <a:spLocks noGrp="1"/>
          </p:cNvSpPr>
          <p:nvPr>
            <p:ph idx="1"/>
          </p:nvPr>
        </p:nvSpPr>
        <p:spPr/>
        <p:txBody>
          <a:bodyPr>
            <a:normAutofit/>
          </a:bodyPr>
          <a:lstStyle/>
          <a:p>
            <a:r>
              <a:rPr lang="zh-CN" altLang="en-US" dirty="0"/>
              <a:t>总课时：</a:t>
            </a:r>
            <a:r>
              <a:rPr lang="en-US" altLang="zh-CN" dirty="0"/>
              <a:t>64</a:t>
            </a:r>
          </a:p>
          <a:p>
            <a:r>
              <a:rPr lang="zh-CN" altLang="en-US" dirty="0"/>
              <a:t>实验时间</a:t>
            </a:r>
            <a:endParaRPr lang="en-US" altLang="zh-CN" dirty="0"/>
          </a:p>
          <a:p>
            <a:pPr lvl="1"/>
            <a:r>
              <a:rPr lang="en-US" altLang="zh-CN" dirty="0"/>
              <a:t>2</a:t>
            </a:r>
            <a:r>
              <a:rPr lang="zh-CN" altLang="en-US" dirty="0"/>
              <a:t>次共</a:t>
            </a:r>
            <a:r>
              <a:rPr lang="en-US" altLang="zh-CN" dirty="0"/>
              <a:t>8</a:t>
            </a:r>
            <a:r>
              <a:rPr lang="zh-CN" altLang="en-US" dirty="0"/>
              <a:t>课时</a:t>
            </a:r>
            <a:endParaRPr lang="en-US" altLang="zh-CN" dirty="0"/>
          </a:p>
          <a:p>
            <a:pPr lvl="1"/>
            <a:r>
              <a:rPr lang="en-US" altLang="zh-CN" dirty="0"/>
              <a:t>10</a:t>
            </a:r>
            <a:r>
              <a:rPr lang="zh-CN" altLang="en-US" dirty="0"/>
              <a:t>周以后</a:t>
            </a:r>
            <a:endParaRPr lang="en-US" altLang="zh-CN" dirty="0"/>
          </a:p>
          <a:p>
            <a:endParaRPr lang="en-US" altLang="zh-CN" dirty="0"/>
          </a:p>
        </p:txBody>
      </p:sp>
      <p:sp>
        <p:nvSpPr>
          <p:cNvPr id="4" name="日期占位符 3"/>
          <p:cNvSpPr>
            <a:spLocks noGrp="1"/>
          </p:cNvSpPr>
          <p:nvPr>
            <p:ph type="dt" sz="half" idx="10"/>
          </p:nvPr>
        </p:nvSpPr>
        <p:spPr/>
        <p:txBody>
          <a:bodyPr/>
          <a:lstStyle/>
          <a:p>
            <a:fld id="{A8B8C4A8-BD99-4748-8E94-98355092C3E2}"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7</a:t>
            </a:fld>
            <a:endParaRPr lang="en-US"/>
          </a:p>
        </p:txBody>
      </p:sp>
      <p:graphicFrame>
        <p:nvGraphicFramePr>
          <p:cNvPr id="7" name="内容占位符 6"/>
          <p:cNvGraphicFramePr>
            <a:graphicFrameLocks/>
          </p:cNvGraphicFramePr>
          <p:nvPr>
            <p:extLst>
              <p:ext uri="{D42A27DB-BD31-4B8C-83A1-F6EECF244321}">
                <p14:modId xmlns:p14="http://schemas.microsoft.com/office/powerpoint/2010/main" val="1350516818"/>
              </p:ext>
            </p:extLst>
          </p:nvPr>
        </p:nvGraphicFramePr>
        <p:xfrm>
          <a:off x="3491345" y="2388593"/>
          <a:ext cx="5652655" cy="33211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187351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zh-CN" altLang="en-US"/>
              <a:t>不确定性</a:t>
            </a:r>
          </a:p>
        </p:txBody>
      </p:sp>
      <p:sp>
        <p:nvSpPr>
          <p:cNvPr id="30723" name="Rectangle 3"/>
          <p:cNvSpPr>
            <a:spLocks noGrp="1" noChangeArrowheads="1"/>
          </p:cNvSpPr>
          <p:nvPr>
            <p:ph idx="1"/>
          </p:nvPr>
        </p:nvSpPr>
        <p:spPr/>
        <p:txBody>
          <a:bodyPr/>
          <a:lstStyle/>
          <a:p>
            <a:r>
              <a:rPr lang="zh-CN" altLang="en-US" dirty="0"/>
              <a:t>同样的程序，同样的输入，未必同样的输出</a:t>
            </a:r>
          </a:p>
          <a:p>
            <a:pPr lvl="1"/>
            <a:r>
              <a:rPr lang="zh-CN" altLang="en-US" dirty="0"/>
              <a:t>异步性</a:t>
            </a:r>
            <a:r>
              <a:rPr lang="en-US" altLang="zh-CN" dirty="0"/>
              <a:t>—— </a:t>
            </a:r>
            <a:r>
              <a:rPr lang="zh-CN" altLang="en-US" dirty="0"/>
              <a:t>是指进程以异步的方式执行，进程是以不可预知的速度向前推进。</a:t>
            </a:r>
            <a:endParaRPr lang="en-US" altLang="zh-CN" dirty="0"/>
          </a:p>
          <a:p>
            <a:pPr lvl="1"/>
            <a:r>
              <a:rPr lang="zh-CN" altLang="en-US" dirty="0"/>
              <a:t>同样的执行顺序也会产生不确定性</a:t>
            </a:r>
            <a:endParaRPr lang="en-US" altLang="zh-CN" dirty="0"/>
          </a:p>
          <a:p>
            <a:pPr lvl="2"/>
            <a:r>
              <a:rPr lang="en-US" altLang="zh-CN" dirty="0"/>
              <a:t>random()</a:t>
            </a:r>
          </a:p>
          <a:p>
            <a:pPr lvl="2"/>
            <a:r>
              <a:rPr lang="en-US" altLang="zh-CN" dirty="0" err="1"/>
              <a:t>gettimeofday</a:t>
            </a:r>
            <a:r>
              <a:rPr lang="en-US" altLang="zh-CN" dirty="0"/>
              <a:t>()</a:t>
            </a:r>
            <a:endParaRPr lang="zh-CN" altLang="en-US" dirty="0"/>
          </a:p>
        </p:txBody>
      </p:sp>
      <p:sp>
        <p:nvSpPr>
          <p:cNvPr id="2" name="日期占位符 1"/>
          <p:cNvSpPr>
            <a:spLocks noGrp="1"/>
          </p:cNvSpPr>
          <p:nvPr>
            <p:ph type="dt" sz="half" idx="10"/>
          </p:nvPr>
        </p:nvSpPr>
        <p:spPr/>
        <p:txBody>
          <a:bodyPr/>
          <a:lstStyle/>
          <a:p>
            <a:fld id="{CB15DDB6-B721-A946-B029-CC0D906EA4DD}"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70</a:t>
            </a:fld>
            <a:endParaRPr lang="en-US"/>
          </a:p>
        </p:txBody>
      </p:sp>
    </p:spTree>
    <p:extLst>
      <p:ext uri="{BB962C8B-B14F-4D97-AF65-F5344CB8AC3E}">
        <p14:creationId xmlns:p14="http://schemas.microsoft.com/office/powerpoint/2010/main" val="6602878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zh-CN" altLang="en-US"/>
              <a:t>操作系统的体系结构 </a:t>
            </a:r>
          </a:p>
        </p:txBody>
      </p:sp>
      <p:sp>
        <p:nvSpPr>
          <p:cNvPr id="49155" name="Rectangle 3"/>
          <p:cNvSpPr>
            <a:spLocks noGrp="1" noChangeArrowheads="1"/>
          </p:cNvSpPr>
          <p:nvPr>
            <p:ph idx="1"/>
          </p:nvPr>
        </p:nvSpPr>
        <p:spPr/>
        <p:txBody>
          <a:bodyPr>
            <a:normAutofit/>
          </a:bodyPr>
          <a:lstStyle/>
          <a:p>
            <a:r>
              <a:rPr lang="zh-CN" altLang="en-US" dirty="0"/>
              <a:t>操作系统是一个大型系统软件，其结构已经历了四代的变革：</a:t>
            </a:r>
          </a:p>
          <a:p>
            <a:pPr lvl="1"/>
            <a:r>
              <a:rPr lang="zh-CN" altLang="en-US" dirty="0"/>
              <a:t>第一代：无结构；</a:t>
            </a:r>
          </a:p>
          <a:p>
            <a:pPr lvl="1"/>
            <a:r>
              <a:rPr lang="zh-CN" altLang="en-US" dirty="0"/>
              <a:t>第二代：模块式结构；</a:t>
            </a:r>
          </a:p>
          <a:p>
            <a:pPr lvl="1"/>
            <a:r>
              <a:rPr lang="zh-CN" altLang="en-US" dirty="0"/>
              <a:t>第三代：层次式结构；</a:t>
            </a:r>
          </a:p>
          <a:p>
            <a:pPr lvl="1"/>
            <a:r>
              <a:rPr lang="zh-CN" altLang="en-US" dirty="0"/>
              <a:t>第四代：把工程学引入到软件开发的过程中，从而形成了软件工程学    </a:t>
            </a:r>
          </a:p>
        </p:txBody>
      </p:sp>
      <p:sp>
        <p:nvSpPr>
          <p:cNvPr id="2" name="日期占位符 1"/>
          <p:cNvSpPr>
            <a:spLocks noGrp="1"/>
          </p:cNvSpPr>
          <p:nvPr>
            <p:ph type="dt" sz="half" idx="10"/>
          </p:nvPr>
        </p:nvSpPr>
        <p:spPr/>
        <p:txBody>
          <a:bodyPr/>
          <a:lstStyle/>
          <a:p>
            <a:fld id="{A5C5EADA-3462-A946-942A-137461D2E098}"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71</a:t>
            </a:fld>
            <a:endParaRPr lang="en-US"/>
          </a:p>
        </p:txBody>
      </p:sp>
    </p:spTree>
    <p:extLst>
      <p:ext uri="{BB962C8B-B14F-4D97-AF65-F5344CB8AC3E}">
        <p14:creationId xmlns:p14="http://schemas.microsoft.com/office/powerpoint/2010/main" val="2390110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zh-CN" altLang="en-US" dirty="0"/>
              <a:t>传统的操作系统结构 </a:t>
            </a:r>
          </a:p>
        </p:txBody>
      </p:sp>
      <p:sp>
        <p:nvSpPr>
          <p:cNvPr id="52227" name="Rectangle 3"/>
          <p:cNvSpPr>
            <a:spLocks noGrp="1" noChangeArrowheads="1"/>
          </p:cNvSpPr>
          <p:nvPr>
            <p:ph idx="1"/>
          </p:nvPr>
        </p:nvSpPr>
        <p:spPr/>
        <p:txBody>
          <a:bodyPr>
            <a:normAutofit fontScale="92500"/>
          </a:bodyPr>
          <a:lstStyle/>
          <a:p>
            <a:r>
              <a:rPr lang="zh-CN" altLang="en-US" dirty="0"/>
              <a:t>操作系统中增加了越来越多的功能，并且随着底层硬件更高的性能，更加通用，操作系统的大小和复杂性也随着增加。</a:t>
            </a:r>
          </a:p>
          <a:p>
            <a:r>
              <a:rPr lang="zh-CN" altLang="en-US" dirty="0"/>
              <a:t>为了控制该软件的复杂性，在开发</a:t>
            </a:r>
            <a:r>
              <a:rPr lang="en-US" altLang="zh-CN" dirty="0"/>
              <a:t>OS</a:t>
            </a:r>
            <a:r>
              <a:rPr lang="zh-CN" altLang="en-US" dirty="0"/>
              <a:t>时，先后引入了分解、模块化、抽象和隐蔽等方法。</a:t>
            </a:r>
            <a:endParaRPr lang="en-US" altLang="zh-CN" dirty="0"/>
          </a:p>
          <a:p>
            <a:r>
              <a:rPr lang="zh-CN" altLang="en-US" dirty="0"/>
              <a:t>开发方法的不断发展，促进了</a:t>
            </a:r>
            <a:r>
              <a:rPr lang="en-US" altLang="zh-CN" dirty="0"/>
              <a:t>OS</a:t>
            </a:r>
            <a:r>
              <a:rPr lang="zh-CN" altLang="en-US" dirty="0"/>
              <a:t>结构的更新换代。</a:t>
            </a:r>
          </a:p>
        </p:txBody>
      </p:sp>
      <p:sp>
        <p:nvSpPr>
          <p:cNvPr id="2" name="日期占位符 1"/>
          <p:cNvSpPr>
            <a:spLocks noGrp="1"/>
          </p:cNvSpPr>
          <p:nvPr>
            <p:ph type="dt" sz="half" idx="10"/>
          </p:nvPr>
        </p:nvSpPr>
        <p:spPr/>
        <p:txBody>
          <a:bodyPr/>
          <a:lstStyle/>
          <a:p>
            <a:fld id="{48BAEC94-F37C-2E4F-B183-1FE088A1BCDA}"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72</a:t>
            </a:fld>
            <a:endParaRPr lang="en-US"/>
          </a:p>
        </p:txBody>
      </p:sp>
    </p:spTree>
    <p:extLst>
      <p:ext uri="{BB962C8B-B14F-4D97-AF65-F5344CB8AC3E}">
        <p14:creationId xmlns:p14="http://schemas.microsoft.com/office/powerpoint/2010/main" val="18484413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zh-CN" dirty="0"/>
              <a:t>1</a:t>
            </a:r>
            <a:r>
              <a:rPr lang="zh-CN" altLang="en-US" dirty="0"/>
              <a:t>、无结构操作系统</a:t>
            </a:r>
          </a:p>
        </p:txBody>
      </p:sp>
      <p:sp>
        <p:nvSpPr>
          <p:cNvPr id="53251" name="Rectangle 3"/>
          <p:cNvSpPr>
            <a:spLocks noGrp="1" noChangeArrowheads="1"/>
          </p:cNvSpPr>
          <p:nvPr>
            <p:ph idx="1"/>
          </p:nvPr>
        </p:nvSpPr>
        <p:spPr/>
        <p:txBody>
          <a:bodyPr>
            <a:normAutofit fontScale="85000" lnSpcReduction="20000"/>
          </a:bodyPr>
          <a:lstStyle/>
          <a:p>
            <a:r>
              <a:rPr lang="zh-CN" altLang="en-US" dirty="0"/>
              <a:t>在早期开发操作系统时，设计者只是把他的注意力放在功能的实现和获得高的效率上，缺乏首尾一致的设计思想。</a:t>
            </a:r>
          </a:p>
          <a:p>
            <a:r>
              <a:rPr lang="en-US" altLang="zh-CN" dirty="0"/>
              <a:t>OS</a:t>
            </a:r>
            <a:r>
              <a:rPr lang="zh-CN" altLang="en-US" dirty="0"/>
              <a:t>是众多过程的集合，各过程之间可以相互调用，在操作系统内部不存在任何结构，因此，有人把它称为整体系统结构。</a:t>
            </a:r>
          </a:p>
          <a:p>
            <a:r>
              <a:rPr lang="zh-CN" altLang="en-US" dirty="0"/>
              <a:t>设计出的操作系统既庞大又杂乱，缺乏清晰的程序结构。</a:t>
            </a:r>
          </a:p>
          <a:p>
            <a:r>
              <a:rPr lang="zh-CN" altLang="en-US" dirty="0"/>
              <a:t>编制出的程序错误很多，给调试工作带来很多困难；增加了维护人员的负担。</a:t>
            </a:r>
          </a:p>
        </p:txBody>
      </p:sp>
      <p:sp>
        <p:nvSpPr>
          <p:cNvPr id="2" name="日期占位符 1"/>
          <p:cNvSpPr>
            <a:spLocks noGrp="1"/>
          </p:cNvSpPr>
          <p:nvPr>
            <p:ph type="dt" sz="half" idx="10"/>
          </p:nvPr>
        </p:nvSpPr>
        <p:spPr/>
        <p:txBody>
          <a:bodyPr/>
          <a:lstStyle/>
          <a:p>
            <a:fld id="{9A5B93E9-6AE7-D742-8AAE-7CD641060239}"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73</a:t>
            </a:fld>
            <a:endParaRPr lang="en-US"/>
          </a:p>
        </p:txBody>
      </p:sp>
    </p:spTree>
    <p:extLst>
      <p:ext uri="{BB962C8B-B14F-4D97-AF65-F5344CB8AC3E}">
        <p14:creationId xmlns:p14="http://schemas.microsoft.com/office/powerpoint/2010/main" val="34563849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zh-CN" dirty="0"/>
              <a:t> 2</a:t>
            </a:r>
            <a:r>
              <a:rPr lang="zh-CN" altLang="en-US" dirty="0"/>
              <a:t>、模块化</a:t>
            </a:r>
            <a:r>
              <a:rPr lang="en-US" altLang="zh-CN" dirty="0"/>
              <a:t>OS</a:t>
            </a:r>
            <a:r>
              <a:rPr lang="zh-CN" altLang="en-US" dirty="0"/>
              <a:t>结构 </a:t>
            </a:r>
          </a:p>
        </p:txBody>
      </p:sp>
      <p:sp>
        <p:nvSpPr>
          <p:cNvPr id="54275" name="Rectangle 3"/>
          <p:cNvSpPr>
            <a:spLocks noGrp="1" noChangeArrowheads="1"/>
          </p:cNvSpPr>
          <p:nvPr>
            <p:ph idx="1"/>
          </p:nvPr>
        </p:nvSpPr>
        <p:spPr/>
        <p:txBody>
          <a:bodyPr/>
          <a:lstStyle/>
          <a:p>
            <a:r>
              <a:rPr lang="zh-CN" altLang="en-US" dirty="0"/>
              <a:t>使用分块结构的系统包含若干</a:t>
            </a:r>
            <a:r>
              <a:rPr lang="en-US" altLang="zh-CN" dirty="0"/>
              <a:t>module</a:t>
            </a:r>
            <a:r>
              <a:rPr lang="zh-CN" altLang="en-US" dirty="0"/>
              <a:t>（模块）；其中，每一块实现一组基本概念以及与其相关的基本属性。</a:t>
            </a:r>
          </a:p>
          <a:p>
            <a:r>
              <a:rPr lang="zh-CN" altLang="en-US" dirty="0"/>
              <a:t>块与块之间的相互关系：</a:t>
            </a:r>
          </a:p>
          <a:p>
            <a:pPr lvl="1"/>
            <a:r>
              <a:rPr lang="zh-CN" altLang="en-US" dirty="0"/>
              <a:t>所有各块的实现均可以任意引用其它各块所提供的概念及属性。</a:t>
            </a:r>
          </a:p>
        </p:txBody>
      </p:sp>
      <p:sp>
        <p:nvSpPr>
          <p:cNvPr id="2" name="日期占位符 1"/>
          <p:cNvSpPr>
            <a:spLocks noGrp="1"/>
          </p:cNvSpPr>
          <p:nvPr>
            <p:ph type="dt" sz="half" idx="10"/>
          </p:nvPr>
        </p:nvSpPr>
        <p:spPr/>
        <p:txBody>
          <a:bodyPr/>
          <a:lstStyle/>
          <a:p>
            <a:fld id="{3BA32E67-A031-4C42-816D-1C8A2256B5A3}"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74</a:t>
            </a:fld>
            <a:endParaRPr lang="en-US"/>
          </a:p>
        </p:txBody>
      </p:sp>
    </p:spTree>
    <p:extLst>
      <p:ext uri="{BB962C8B-B14F-4D97-AF65-F5344CB8AC3E}">
        <p14:creationId xmlns:p14="http://schemas.microsoft.com/office/powerpoint/2010/main" val="33575376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模块化</a:t>
            </a:r>
            <a:r>
              <a:rPr lang="en-US" altLang="zh-CN" dirty="0"/>
              <a:t>OS</a:t>
            </a:r>
            <a:r>
              <a:rPr lang="zh-CN" altLang="en-US" dirty="0"/>
              <a:t>的优缺点</a:t>
            </a:r>
          </a:p>
        </p:txBody>
      </p:sp>
      <p:sp>
        <p:nvSpPr>
          <p:cNvPr id="56322" name="Rectangle 2"/>
          <p:cNvSpPr>
            <a:spLocks noGrp="1" noChangeArrowheads="1"/>
          </p:cNvSpPr>
          <p:nvPr>
            <p:ph idx="1"/>
          </p:nvPr>
        </p:nvSpPr>
        <p:spPr/>
        <p:txBody>
          <a:bodyPr>
            <a:normAutofit fontScale="92500"/>
          </a:bodyPr>
          <a:lstStyle/>
          <a:p>
            <a:r>
              <a:rPr lang="zh-CN" altLang="en-US" dirty="0"/>
              <a:t>优点：</a:t>
            </a:r>
          </a:p>
          <a:p>
            <a:pPr lvl="1"/>
            <a:r>
              <a:rPr lang="zh-CN" altLang="en-US" dirty="0"/>
              <a:t>提高了</a:t>
            </a:r>
            <a:r>
              <a:rPr lang="en-US" altLang="zh-CN" dirty="0"/>
              <a:t>OS</a:t>
            </a:r>
            <a:r>
              <a:rPr lang="zh-CN" altLang="en-US" dirty="0"/>
              <a:t>设计的正确性、可理解性和可维护性。</a:t>
            </a:r>
          </a:p>
          <a:p>
            <a:pPr lvl="1"/>
            <a:r>
              <a:rPr lang="zh-CN" altLang="en-US" dirty="0"/>
              <a:t>增强了</a:t>
            </a:r>
            <a:r>
              <a:rPr lang="en-US" altLang="zh-CN" dirty="0"/>
              <a:t>OS</a:t>
            </a:r>
            <a:r>
              <a:rPr lang="zh-CN" altLang="en-US" dirty="0"/>
              <a:t>的可适应性。</a:t>
            </a:r>
          </a:p>
          <a:p>
            <a:pPr lvl="1"/>
            <a:r>
              <a:rPr lang="zh-CN" altLang="en-US" dirty="0"/>
              <a:t>加速了</a:t>
            </a:r>
            <a:r>
              <a:rPr lang="en-US" altLang="zh-CN" dirty="0"/>
              <a:t>OS</a:t>
            </a:r>
            <a:r>
              <a:rPr lang="zh-CN" altLang="en-US" dirty="0"/>
              <a:t>的开发过程。</a:t>
            </a:r>
          </a:p>
          <a:p>
            <a:r>
              <a:rPr lang="zh-CN" altLang="en-US" dirty="0"/>
              <a:t>缺点</a:t>
            </a:r>
            <a:r>
              <a:rPr lang="en-US" altLang="zh-CN" dirty="0"/>
              <a:t>:</a:t>
            </a:r>
          </a:p>
          <a:p>
            <a:pPr lvl="1"/>
            <a:r>
              <a:rPr lang="zh-CN" altLang="en-US" dirty="0"/>
              <a:t>对模块的划分及对接口的规定要精确描述很困难。</a:t>
            </a:r>
          </a:p>
          <a:p>
            <a:pPr lvl="1"/>
            <a:r>
              <a:rPr lang="zh-CN" altLang="en-US" dirty="0"/>
              <a:t>从功能观点来划分模块时，未能将共享资源和独占资源加以区别；</a:t>
            </a:r>
          </a:p>
        </p:txBody>
      </p:sp>
      <p:sp>
        <p:nvSpPr>
          <p:cNvPr id="3" name="日期占位符 2"/>
          <p:cNvSpPr>
            <a:spLocks noGrp="1"/>
          </p:cNvSpPr>
          <p:nvPr>
            <p:ph type="dt" sz="half" idx="10"/>
          </p:nvPr>
        </p:nvSpPr>
        <p:spPr/>
        <p:txBody>
          <a:bodyPr/>
          <a:lstStyle/>
          <a:p>
            <a:fld id="{37C8B99D-DD0C-4149-95A1-DFF96FD00714}" type="datetime1">
              <a:rPr lang="zh-CN" altLang="en-US" smtClean="0"/>
              <a:t>2020/9/8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75</a:t>
            </a:fld>
            <a:endParaRPr lang="en-US"/>
          </a:p>
        </p:txBody>
      </p:sp>
    </p:spTree>
    <p:extLst>
      <p:ext uri="{BB962C8B-B14F-4D97-AF65-F5344CB8AC3E}">
        <p14:creationId xmlns:p14="http://schemas.microsoft.com/office/powerpoint/2010/main" val="1274193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a:bodyPr>
          <a:lstStyle/>
          <a:p>
            <a:r>
              <a:rPr lang="en-US" altLang="zh-CN" dirty="0"/>
              <a:t> 3</a:t>
            </a:r>
            <a:r>
              <a:rPr lang="zh-CN" altLang="en-US" dirty="0"/>
              <a:t>、分层式</a:t>
            </a:r>
            <a:r>
              <a:rPr lang="en-US" altLang="zh-CN" dirty="0"/>
              <a:t>OS</a:t>
            </a:r>
            <a:r>
              <a:rPr lang="zh-CN" altLang="en-US" dirty="0"/>
              <a:t>结构 </a:t>
            </a:r>
          </a:p>
        </p:txBody>
      </p:sp>
      <p:sp>
        <p:nvSpPr>
          <p:cNvPr id="57347" name="Rectangle 3"/>
          <p:cNvSpPr>
            <a:spLocks noGrp="1" noChangeArrowheads="1"/>
          </p:cNvSpPr>
          <p:nvPr>
            <p:ph idx="1"/>
          </p:nvPr>
        </p:nvSpPr>
        <p:spPr/>
        <p:txBody>
          <a:bodyPr>
            <a:normAutofit lnSpcReduction="10000"/>
          </a:bodyPr>
          <a:lstStyle/>
          <a:p>
            <a:r>
              <a:rPr lang="zh-CN" altLang="en-US" dirty="0"/>
              <a:t>使用分层系统结构包含若干</a:t>
            </a:r>
            <a:r>
              <a:rPr lang="en-US" altLang="zh-CN" dirty="0"/>
              <a:t>layer</a:t>
            </a:r>
            <a:r>
              <a:rPr lang="zh-CN" altLang="en-US" dirty="0"/>
              <a:t>（层）；每一层实现一组基本概念以及与其相关的基本属性。</a:t>
            </a:r>
          </a:p>
          <a:p>
            <a:r>
              <a:rPr lang="zh-CN" altLang="en-US" dirty="0"/>
              <a:t>层与层之间的相互关系：</a:t>
            </a:r>
          </a:p>
          <a:p>
            <a:pPr lvl="1"/>
            <a:r>
              <a:rPr lang="zh-CN" altLang="en-US" dirty="0"/>
              <a:t>各层的实现不依赖其以上各层所提供的概念及其属性，只依赖其直接下层所提供的概念及属性；</a:t>
            </a:r>
          </a:p>
          <a:p>
            <a:pPr lvl="1"/>
            <a:r>
              <a:rPr lang="zh-CN" altLang="en-US" dirty="0"/>
              <a:t>每一层均对其上各层隐藏其下各层的存在。</a:t>
            </a:r>
          </a:p>
        </p:txBody>
      </p:sp>
      <p:sp>
        <p:nvSpPr>
          <p:cNvPr id="2" name="日期占位符 1"/>
          <p:cNvSpPr>
            <a:spLocks noGrp="1"/>
          </p:cNvSpPr>
          <p:nvPr>
            <p:ph type="dt" sz="half" idx="10"/>
          </p:nvPr>
        </p:nvSpPr>
        <p:spPr/>
        <p:txBody>
          <a:bodyPr/>
          <a:lstStyle/>
          <a:p>
            <a:fld id="{EFCE346F-FDDE-4240-B5A9-72E9DB35B4BF}"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76</a:t>
            </a:fld>
            <a:endParaRPr lang="en-US"/>
          </a:p>
        </p:txBody>
      </p:sp>
    </p:spTree>
    <p:extLst>
      <p:ext uri="{BB962C8B-B14F-4D97-AF65-F5344CB8AC3E}">
        <p14:creationId xmlns:p14="http://schemas.microsoft.com/office/powerpoint/2010/main" val="37517933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zh-CN" altLang="en-US"/>
              <a:t>常见</a:t>
            </a:r>
            <a:r>
              <a:rPr lang="en-US" altLang="zh-CN"/>
              <a:t>OS</a:t>
            </a:r>
            <a:r>
              <a:rPr lang="zh-CN" altLang="en-US"/>
              <a:t>总体结构</a:t>
            </a:r>
          </a:p>
        </p:txBody>
      </p:sp>
      <p:sp>
        <p:nvSpPr>
          <p:cNvPr id="2" name="日期占位符 1"/>
          <p:cNvSpPr>
            <a:spLocks noGrp="1"/>
          </p:cNvSpPr>
          <p:nvPr>
            <p:ph type="dt" sz="half" idx="10"/>
          </p:nvPr>
        </p:nvSpPr>
        <p:spPr/>
        <p:txBody>
          <a:bodyPr/>
          <a:lstStyle/>
          <a:p>
            <a:fld id="{7F1F5B1C-1FB6-F542-BFB6-73958F7159D3}"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77</a:t>
            </a:fld>
            <a:endParaRPr lang="en-US"/>
          </a:p>
        </p:txBody>
      </p:sp>
      <p:grpSp>
        <p:nvGrpSpPr>
          <p:cNvPr id="16" name="组合 15"/>
          <p:cNvGrpSpPr/>
          <p:nvPr/>
        </p:nvGrpSpPr>
        <p:grpSpPr>
          <a:xfrm>
            <a:off x="2019868" y="1451876"/>
            <a:ext cx="4653887" cy="4075467"/>
            <a:chOff x="4339988" y="2320119"/>
            <a:chExt cx="3384645" cy="3155853"/>
          </a:xfrm>
        </p:grpSpPr>
        <p:sp>
          <p:nvSpPr>
            <p:cNvPr id="5" name="矩形 4"/>
            <p:cNvSpPr/>
            <p:nvPr/>
          </p:nvSpPr>
          <p:spPr>
            <a:xfrm>
              <a:off x="4339988" y="4844956"/>
              <a:ext cx="3384645" cy="6310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400" dirty="0"/>
                <a:t>硬件平台</a:t>
              </a:r>
            </a:p>
          </p:txBody>
        </p:sp>
        <p:sp>
          <p:nvSpPr>
            <p:cNvPr id="9" name="矩形 8"/>
            <p:cNvSpPr/>
            <p:nvPr/>
          </p:nvSpPr>
          <p:spPr>
            <a:xfrm>
              <a:off x="4339988" y="3582924"/>
              <a:ext cx="1692322" cy="6310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400" dirty="0"/>
                <a:t>用户接口子系统</a:t>
              </a:r>
            </a:p>
          </p:txBody>
        </p:sp>
        <p:sp>
          <p:nvSpPr>
            <p:cNvPr id="10" name="矩形 9"/>
            <p:cNvSpPr/>
            <p:nvPr/>
          </p:nvSpPr>
          <p:spPr>
            <a:xfrm>
              <a:off x="6032311" y="3582924"/>
              <a:ext cx="1692322" cy="6310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应用软件</a:t>
              </a:r>
            </a:p>
          </p:txBody>
        </p:sp>
        <p:sp>
          <p:nvSpPr>
            <p:cNvPr id="11" name="矩形 10"/>
            <p:cNvSpPr/>
            <p:nvPr/>
          </p:nvSpPr>
          <p:spPr>
            <a:xfrm>
              <a:off x="4339988" y="4213940"/>
              <a:ext cx="3384645" cy="6310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t>基础平台子系统</a:t>
              </a:r>
            </a:p>
          </p:txBody>
        </p:sp>
        <p:sp>
          <p:nvSpPr>
            <p:cNvPr id="6" name="椭圆 5"/>
            <p:cNvSpPr/>
            <p:nvPr/>
          </p:nvSpPr>
          <p:spPr>
            <a:xfrm>
              <a:off x="5404513" y="2320119"/>
              <a:ext cx="1296538" cy="70968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dirty="0"/>
                <a:t>用户</a:t>
              </a:r>
            </a:p>
          </p:txBody>
        </p:sp>
        <p:cxnSp>
          <p:nvCxnSpPr>
            <p:cNvPr id="12" name="直接箭头连接符 11"/>
            <p:cNvCxnSpPr>
              <a:stCxn id="6" idx="3"/>
              <a:endCxn id="9" idx="0"/>
            </p:cNvCxnSpPr>
            <p:nvPr/>
          </p:nvCxnSpPr>
          <p:spPr>
            <a:xfrm flipH="1">
              <a:off x="5186149" y="2925872"/>
              <a:ext cx="408238" cy="657052"/>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4" name="直接箭头连接符 13"/>
            <p:cNvCxnSpPr>
              <a:stCxn id="6" idx="5"/>
              <a:endCxn id="10" idx="0"/>
            </p:cNvCxnSpPr>
            <p:nvPr/>
          </p:nvCxnSpPr>
          <p:spPr>
            <a:xfrm>
              <a:off x="6511177" y="2925872"/>
              <a:ext cx="367295" cy="657052"/>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323146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zh-CN" altLang="en-US" dirty="0"/>
              <a:t>双模式平台系统</a:t>
            </a:r>
          </a:p>
        </p:txBody>
      </p:sp>
      <p:sp>
        <p:nvSpPr>
          <p:cNvPr id="104451" name="Rectangle 3"/>
          <p:cNvSpPr>
            <a:spLocks noGrp="1" noChangeArrowheads="1"/>
          </p:cNvSpPr>
          <p:nvPr>
            <p:ph idx="1"/>
          </p:nvPr>
        </p:nvSpPr>
        <p:spPr/>
        <p:txBody>
          <a:bodyPr>
            <a:normAutofit/>
          </a:bodyPr>
          <a:lstStyle/>
          <a:p>
            <a:r>
              <a:rPr lang="zh-CN" altLang="en-US" dirty="0"/>
              <a:t>双模式基础平台子系统其总体结构包含两个模式模块</a:t>
            </a:r>
          </a:p>
        </p:txBody>
      </p:sp>
      <p:sp>
        <p:nvSpPr>
          <p:cNvPr id="2" name="日期占位符 1"/>
          <p:cNvSpPr>
            <a:spLocks noGrp="1"/>
          </p:cNvSpPr>
          <p:nvPr>
            <p:ph type="dt" sz="half" idx="10"/>
          </p:nvPr>
        </p:nvSpPr>
        <p:spPr/>
        <p:txBody>
          <a:bodyPr/>
          <a:lstStyle/>
          <a:p>
            <a:fld id="{EC9D5BE7-50C8-B445-A207-6C1995A2153E}"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78</a:t>
            </a:fld>
            <a:endParaRPr lang="en-US"/>
          </a:p>
        </p:txBody>
      </p:sp>
      <p:graphicFrame>
        <p:nvGraphicFramePr>
          <p:cNvPr id="5" name="图示 4"/>
          <p:cNvGraphicFramePr/>
          <p:nvPr>
            <p:extLst>
              <p:ext uri="{D42A27DB-BD31-4B8C-83A1-F6EECF244321}">
                <p14:modId xmlns:p14="http://schemas.microsoft.com/office/powerpoint/2010/main" val="512550747"/>
              </p:ext>
            </p:extLst>
          </p:nvPr>
        </p:nvGraphicFramePr>
        <p:xfrm>
          <a:off x="2165444" y="234817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38735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系统设计原则</a:t>
            </a:r>
          </a:p>
        </p:txBody>
      </p:sp>
      <p:sp>
        <p:nvSpPr>
          <p:cNvPr id="3" name="内容占位符 2"/>
          <p:cNvSpPr>
            <a:spLocks noGrp="1"/>
          </p:cNvSpPr>
          <p:nvPr>
            <p:ph idx="1"/>
          </p:nvPr>
        </p:nvSpPr>
        <p:spPr/>
        <p:txBody>
          <a:bodyPr>
            <a:normAutofit/>
          </a:bodyPr>
          <a:lstStyle/>
          <a:p>
            <a:r>
              <a:rPr lang="zh-CN" altLang="en-US" dirty="0"/>
              <a:t>策略（</a:t>
            </a:r>
            <a:r>
              <a:rPr lang="en-US" altLang="zh-CN" dirty="0"/>
              <a:t>Policy</a:t>
            </a:r>
            <a:r>
              <a:rPr lang="zh-CN" altLang="en-US" dirty="0"/>
              <a:t>）：做什么？设计</a:t>
            </a:r>
            <a:endParaRPr lang="en-US" altLang="zh-CN" dirty="0"/>
          </a:p>
          <a:p>
            <a:pPr lvl="1"/>
            <a:r>
              <a:rPr lang="zh-CN" altLang="en-US" dirty="0"/>
              <a:t>如基于优先级的进程调度策略</a:t>
            </a:r>
            <a:endParaRPr lang="en-US" altLang="zh-CN" dirty="0"/>
          </a:p>
          <a:p>
            <a:r>
              <a:rPr lang="zh-CN" altLang="en-US" dirty="0"/>
              <a:t>机制（</a:t>
            </a:r>
            <a:r>
              <a:rPr lang="en-US" altLang="zh-CN" dirty="0"/>
              <a:t>Mechanism</a:t>
            </a:r>
            <a:r>
              <a:rPr lang="zh-CN" altLang="en-US" dirty="0"/>
              <a:t>）：怎么做？实现</a:t>
            </a:r>
            <a:endParaRPr lang="en-US" altLang="zh-CN" dirty="0"/>
          </a:p>
          <a:p>
            <a:pPr lvl="1"/>
            <a:r>
              <a:rPr lang="zh-CN" altLang="en-US" dirty="0"/>
              <a:t>优先级如何设定？</a:t>
            </a:r>
            <a:endParaRPr lang="en-US" altLang="zh-CN" dirty="0"/>
          </a:p>
          <a:p>
            <a:endParaRPr lang="en-US" altLang="zh-CN" dirty="0"/>
          </a:p>
          <a:p>
            <a:r>
              <a:rPr lang="zh-CN" altLang="en-US" dirty="0"/>
              <a:t>操作系统设计的基本原则</a:t>
            </a:r>
          </a:p>
        </p:txBody>
      </p:sp>
      <p:sp>
        <p:nvSpPr>
          <p:cNvPr id="4" name="日期占位符 3"/>
          <p:cNvSpPr>
            <a:spLocks noGrp="1"/>
          </p:cNvSpPr>
          <p:nvPr>
            <p:ph type="dt" sz="half" idx="10"/>
          </p:nvPr>
        </p:nvSpPr>
        <p:spPr/>
        <p:txBody>
          <a:bodyPr/>
          <a:lstStyle/>
          <a:p>
            <a:fld id="{9AAAA0F4-758C-4646-972C-26F2899FE09D}" type="datetime1">
              <a:rPr lang="zh-CN" altLang="en-US" smtClean="0"/>
              <a:t>2020/9/8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79</a:t>
            </a:fld>
            <a:endParaRPr lang="zh-CN" altLang="en-US"/>
          </a:p>
        </p:txBody>
      </p:sp>
    </p:spTree>
    <p:extLst>
      <p:ext uri="{BB962C8B-B14F-4D97-AF65-F5344CB8AC3E}">
        <p14:creationId xmlns:p14="http://schemas.microsoft.com/office/powerpoint/2010/main" val="3357331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成绩组成</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2122220316"/>
              </p:ext>
            </p:extLst>
          </p:nvPr>
        </p:nvGraphicFramePr>
        <p:xfrm>
          <a:off x="457199" y="1600200"/>
          <a:ext cx="8427493" cy="5005316"/>
        </p:xfrm>
        <a:graphic>
          <a:graphicData uri="http://schemas.openxmlformats.org/drawingml/2006/chart">
            <c:chart xmlns:c="http://schemas.openxmlformats.org/drawingml/2006/chart" xmlns:r="http://schemas.openxmlformats.org/officeDocument/2006/relationships" r:id="rId2"/>
          </a:graphicData>
        </a:graphic>
      </p:graphicFrame>
      <p:sp>
        <p:nvSpPr>
          <p:cNvPr id="4" name="日期占位符 3"/>
          <p:cNvSpPr>
            <a:spLocks noGrp="1"/>
          </p:cNvSpPr>
          <p:nvPr>
            <p:ph type="dt" sz="half" idx="10"/>
          </p:nvPr>
        </p:nvSpPr>
        <p:spPr/>
        <p:txBody>
          <a:bodyPr/>
          <a:lstStyle/>
          <a:p>
            <a:fld id="{F55CC603-A3D7-BE43-A258-32134066E73A}"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8</a:t>
            </a:fld>
            <a:endParaRPr lang="en-US"/>
          </a:p>
        </p:txBody>
      </p:sp>
    </p:spTree>
    <p:extLst>
      <p:ext uri="{BB962C8B-B14F-4D97-AF65-F5344CB8AC3E}">
        <p14:creationId xmlns:p14="http://schemas.microsoft.com/office/powerpoint/2010/main" val="3520085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UNIX</a:t>
            </a:r>
            <a:r>
              <a:rPr lang="zh-CN" altLang="en-US" dirty="0"/>
              <a:t>设计原则</a:t>
            </a:r>
          </a:p>
        </p:txBody>
      </p:sp>
      <p:sp>
        <p:nvSpPr>
          <p:cNvPr id="3" name="内容占位符 2"/>
          <p:cNvSpPr>
            <a:spLocks noGrp="1"/>
          </p:cNvSpPr>
          <p:nvPr>
            <p:ph idx="1"/>
          </p:nvPr>
        </p:nvSpPr>
        <p:spPr/>
        <p:txBody>
          <a:bodyPr/>
          <a:lstStyle/>
          <a:p>
            <a:r>
              <a:rPr lang="en-US" altLang="zh-CN" dirty="0"/>
              <a:t>Write programs that do one thing and do it well.</a:t>
            </a:r>
          </a:p>
          <a:p>
            <a:r>
              <a:rPr lang="en-US" altLang="zh-CN" dirty="0"/>
              <a:t>Write programs to work together.</a:t>
            </a:r>
          </a:p>
          <a:p>
            <a:r>
              <a:rPr lang="en-US" altLang="zh-CN" dirty="0"/>
              <a:t>Write programs to handle text streams, because that is a universal interface.</a:t>
            </a:r>
          </a:p>
          <a:p>
            <a:pPr marL="0" indent="0" algn="r">
              <a:buNone/>
            </a:pPr>
            <a:r>
              <a:rPr lang="en-US" altLang="zh-CN" dirty="0"/>
              <a:t>——Douglas </a:t>
            </a:r>
            <a:r>
              <a:rPr lang="en-US" altLang="zh-CN" dirty="0" err="1"/>
              <a:t>McIlroy</a:t>
            </a:r>
            <a:endParaRPr lang="en-US" altLang="zh-CN"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A780762B-4F8D-3E49-9B63-93F0355E8951}"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80</a:t>
            </a:fld>
            <a:endParaRPr lang="en-US"/>
          </a:p>
        </p:txBody>
      </p:sp>
    </p:spTree>
    <p:extLst>
      <p:ext uri="{BB962C8B-B14F-4D97-AF65-F5344CB8AC3E}">
        <p14:creationId xmlns:p14="http://schemas.microsoft.com/office/powerpoint/2010/main" val="20702712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Art of Unix Programming</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Rule of Modularity: Write simple parts connected by clean interfaces.</a:t>
            </a:r>
          </a:p>
          <a:p>
            <a:r>
              <a:rPr lang="en-US" altLang="zh-CN" dirty="0"/>
              <a:t>Rule of Clarity: Clarity is better than cleverness.</a:t>
            </a:r>
          </a:p>
          <a:p>
            <a:r>
              <a:rPr lang="en-US" altLang="zh-CN" dirty="0"/>
              <a:t>Rule of Composition: Design programs to be connected to other programs.</a:t>
            </a:r>
          </a:p>
          <a:p>
            <a:r>
              <a:rPr lang="en-US" altLang="zh-CN" dirty="0"/>
              <a:t>Rule of Separation: Separate policy from mechanism; separate interfaces from engines.</a:t>
            </a:r>
          </a:p>
          <a:p>
            <a:endParaRPr lang="zh-CN" altLang="en-US" dirty="0"/>
          </a:p>
        </p:txBody>
      </p:sp>
      <p:sp>
        <p:nvSpPr>
          <p:cNvPr id="4" name="日期占位符 3"/>
          <p:cNvSpPr>
            <a:spLocks noGrp="1"/>
          </p:cNvSpPr>
          <p:nvPr>
            <p:ph type="dt" sz="half" idx="10"/>
          </p:nvPr>
        </p:nvSpPr>
        <p:spPr/>
        <p:txBody>
          <a:bodyPr/>
          <a:lstStyle/>
          <a:p>
            <a:fld id="{D9AEAC6F-E5D3-AC4E-85A4-A7502B7A085E}"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81</a:t>
            </a:fld>
            <a:endParaRPr lang="en-US"/>
          </a:p>
        </p:txBody>
      </p:sp>
    </p:spTree>
    <p:extLst>
      <p:ext uri="{BB962C8B-B14F-4D97-AF65-F5344CB8AC3E}">
        <p14:creationId xmlns:p14="http://schemas.microsoft.com/office/powerpoint/2010/main" val="813100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Art of Unix Programming</a:t>
            </a:r>
            <a:endParaRPr lang="zh-CN" altLang="en-US" dirty="0"/>
          </a:p>
        </p:txBody>
      </p:sp>
      <p:sp>
        <p:nvSpPr>
          <p:cNvPr id="3" name="内容占位符 2"/>
          <p:cNvSpPr>
            <a:spLocks noGrp="1"/>
          </p:cNvSpPr>
          <p:nvPr>
            <p:ph idx="1"/>
          </p:nvPr>
        </p:nvSpPr>
        <p:spPr/>
        <p:txBody>
          <a:bodyPr>
            <a:normAutofit/>
          </a:bodyPr>
          <a:lstStyle/>
          <a:p>
            <a:r>
              <a:rPr lang="en-US" altLang="zh-CN" dirty="0"/>
              <a:t>Rule of Simplicity: Design for simplicity; add complexity only where you must.</a:t>
            </a:r>
          </a:p>
          <a:p>
            <a:r>
              <a:rPr lang="en-US" altLang="zh-CN" dirty="0"/>
              <a:t>Rule of Parsimony: Write a big program only when it is clear by demonstration that nothing else will do.</a:t>
            </a:r>
          </a:p>
          <a:p>
            <a:r>
              <a:rPr lang="en-US" altLang="zh-CN" dirty="0"/>
              <a:t>Rule of Transparency: Design for visibility to make inspection and debugging easier.</a:t>
            </a:r>
          </a:p>
          <a:p>
            <a:endParaRPr lang="zh-CN" altLang="en-US" dirty="0"/>
          </a:p>
        </p:txBody>
      </p:sp>
      <p:sp>
        <p:nvSpPr>
          <p:cNvPr id="4" name="日期占位符 3"/>
          <p:cNvSpPr>
            <a:spLocks noGrp="1"/>
          </p:cNvSpPr>
          <p:nvPr>
            <p:ph type="dt" sz="half" idx="10"/>
          </p:nvPr>
        </p:nvSpPr>
        <p:spPr/>
        <p:txBody>
          <a:bodyPr/>
          <a:lstStyle/>
          <a:p>
            <a:fld id="{8CDE7C9A-B0E7-6347-943E-BA53FED1CB6C}"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82</a:t>
            </a:fld>
            <a:endParaRPr lang="en-US"/>
          </a:p>
        </p:txBody>
      </p:sp>
    </p:spTree>
    <p:extLst>
      <p:ext uri="{BB962C8B-B14F-4D97-AF65-F5344CB8AC3E}">
        <p14:creationId xmlns:p14="http://schemas.microsoft.com/office/powerpoint/2010/main" val="30150693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Art of Unix Programming</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Rule of Robustness: Robustness is the child of transparency and simplicity.</a:t>
            </a:r>
          </a:p>
          <a:p>
            <a:r>
              <a:rPr lang="en-US" altLang="zh-CN" dirty="0"/>
              <a:t>Rule of Representation: Fold knowledge into data so program logic can be stupid and robust.</a:t>
            </a:r>
          </a:p>
          <a:p>
            <a:r>
              <a:rPr lang="en-US" altLang="zh-CN" dirty="0"/>
              <a:t>Rule of Least Surprise: In interface design, always do the least surprising thing.</a:t>
            </a:r>
          </a:p>
          <a:p>
            <a:r>
              <a:rPr lang="en-US" altLang="zh-CN" dirty="0"/>
              <a:t>Rule of Silence: When a program has nothing surprising to say, it should say nothing.</a:t>
            </a:r>
          </a:p>
          <a:p>
            <a:r>
              <a:rPr lang="en-US" altLang="zh-CN" dirty="0"/>
              <a:t>Rule of Repair: When you must fail, fail noisily and as soon as possible.</a:t>
            </a:r>
          </a:p>
        </p:txBody>
      </p:sp>
      <p:sp>
        <p:nvSpPr>
          <p:cNvPr id="4" name="日期占位符 3"/>
          <p:cNvSpPr>
            <a:spLocks noGrp="1"/>
          </p:cNvSpPr>
          <p:nvPr>
            <p:ph type="dt" sz="half" idx="10"/>
          </p:nvPr>
        </p:nvSpPr>
        <p:spPr/>
        <p:txBody>
          <a:bodyPr/>
          <a:lstStyle/>
          <a:p>
            <a:fld id="{6C7AB3A3-A386-BF4B-817C-7AAEDE292678}"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83</a:t>
            </a:fld>
            <a:endParaRPr lang="en-US"/>
          </a:p>
        </p:txBody>
      </p:sp>
    </p:spTree>
    <p:extLst>
      <p:ext uri="{BB962C8B-B14F-4D97-AF65-F5344CB8AC3E}">
        <p14:creationId xmlns:p14="http://schemas.microsoft.com/office/powerpoint/2010/main" val="12571745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Art of Unix Programming</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Rule of Economy: Programmer time is expensive; conserve it in preference to machine time.</a:t>
            </a:r>
          </a:p>
          <a:p>
            <a:r>
              <a:rPr lang="en-US" altLang="zh-CN" dirty="0"/>
              <a:t>Rule of Generation: Avoid hand-hacking; write programs to write programs when you can.</a:t>
            </a:r>
          </a:p>
          <a:p>
            <a:r>
              <a:rPr lang="en-US" altLang="zh-CN" dirty="0"/>
              <a:t>Rule of Optimization: Prototype before polishing. Get it working before you optimize it.</a:t>
            </a:r>
          </a:p>
          <a:p>
            <a:r>
              <a:rPr lang="en-US" altLang="zh-CN" dirty="0"/>
              <a:t>Rule of Diversity: Distrust all claims for “one true way”.</a:t>
            </a:r>
          </a:p>
          <a:p>
            <a:r>
              <a:rPr lang="en-US" altLang="zh-CN" dirty="0"/>
              <a:t>Rule of Extensibility: Design for the future, because it will be here sooner than you think.</a:t>
            </a:r>
            <a:endParaRPr lang="zh-CN" altLang="en-US" dirty="0"/>
          </a:p>
        </p:txBody>
      </p:sp>
      <p:sp>
        <p:nvSpPr>
          <p:cNvPr id="4" name="日期占位符 3"/>
          <p:cNvSpPr>
            <a:spLocks noGrp="1"/>
          </p:cNvSpPr>
          <p:nvPr>
            <p:ph type="dt" sz="half" idx="10"/>
          </p:nvPr>
        </p:nvSpPr>
        <p:spPr/>
        <p:txBody>
          <a:bodyPr/>
          <a:lstStyle/>
          <a:p>
            <a:fld id="{C0CD04AA-19D1-AB42-99DA-FE916DBD72BD}"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84</a:t>
            </a:fld>
            <a:endParaRPr lang="en-US"/>
          </a:p>
        </p:txBody>
      </p:sp>
    </p:spTree>
    <p:extLst>
      <p:ext uri="{BB962C8B-B14F-4D97-AF65-F5344CB8AC3E}">
        <p14:creationId xmlns:p14="http://schemas.microsoft.com/office/powerpoint/2010/main" val="20294878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推荐读物</a:t>
            </a:r>
          </a:p>
        </p:txBody>
      </p:sp>
      <p:sp>
        <p:nvSpPr>
          <p:cNvPr id="3" name="内容占位符 2"/>
          <p:cNvSpPr>
            <a:spLocks noGrp="1"/>
          </p:cNvSpPr>
          <p:nvPr>
            <p:ph idx="1"/>
          </p:nvPr>
        </p:nvSpPr>
        <p:spPr>
          <a:xfrm>
            <a:off x="457200" y="1351127"/>
            <a:ext cx="4752474" cy="4872251"/>
          </a:xfrm>
        </p:spPr>
        <p:txBody>
          <a:bodyPr>
            <a:normAutofit fontScale="85000" lnSpcReduction="20000"/>
          </a:bodyPr>
          <a:lstStyle/>
          <a:p>
            <a:r>
              <a:rPr lang="en-US" altLang="zh-CN" dirty="0"/>
              <a:t>Raymond, Eric S. The art of Unix programming. Addison-Wesley Professional, 2003.</a:t>
            </a:r>
          </a:p>
          <a:p>
            <a:r>
              <a:rPr lang="en-US" altLang="zh-CN" dirty="0"/>
              <a:t>Principles of Computer System Design: An Introduction. Jerome H. </a:t>
            </a:r>
            <a:r>
              <a:rPr lang="en-US" altLang="zh-CN" dirty="0" err="1"/>
              <a:t>Saltzer</a:t>
            </a:r>
            <a:r>
              <a:rPr lang="en-US" altLang="zh-CN" dirty="0"/>
              <a:t>, M. </a:t>
            </a:r>
            <a:r>
              <a:rPr lang="en-US" altLang="zh-CN" dirty="0" err="1"/>
              <a:t>Frans</a:t>
            </a:r>
            <a:r>
              <a:rPr lang="en-US" altLang="zh-CN" dirty="0"/>
              <a:t> </a:t>
            </a:r>
            <a:r>
              <a:rPr lang="en-US" altLang="zh-CN" dirty="0" err="1"/>
              <a:t>Kaashoek</a:t>
            </a:r>
            <a:r>
              <a:rPr lang="en-US" altLang="zh-CN" dirty="0"/>
              <a:t>. Morgan Kaufmann, 2009</a:t>
            </a:r>
            <a:endParaRPr lang="zh-CN" altLang="en-US" dirty="0"/>
          </a:p>
        </p:txBody>
      </p:sp>
      <p:sp>
        <p:nvSpPr>
          <p:cNvPr id="4" name="日期占位符 3"/>
          <p:cNvSpPr>
            <a:spLocks noGrp="1"/>
          </p:cNvSpPr>
          <p:nvPr>
            <p:ph type="dt" sz="half" idx="10"/>
          </p:nvPr>
        </p:nvSpPr>
        <p:spPr/>
        <p:txBody>
          <a:bodyPr/>
          <a:lstStyle/>
          <a:p>
            <a:fld id="{ADE3A3E5-FF34-0A41-BE4D-EDBD037A0ACC}"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85</a:t>
            </a:fld>
            <a:endParaRPr lang="en-US"/>
          </a:p>
        </p:txBody>
      </p:sp>
      <p:pic>
        <p:nvPicPr>
          <p:cNvPr id="4098" name="Picture 2" descr="http://images.cnblogs.com/cnblogs_com/bluemagic/2005_12/Eric%20Raymond.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17187" y="1351127"/>
            <a:ext cx="2269613" cy="22254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4102" name="Picture 6" descr="http://cacm.acm.org/system/assets/0000/6590/111811_CACMpg144_Q_A-Scaling-Up2.large.jpg?1341312418&amp;132155780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87132" y="4102769"/>
            <a:ext cx="1865735" cy="18732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4106" name="Picture 10" descr="http://pdos.csail.mit.edu/~kaashoek/action-small.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62736" y="3810657"/>
            <a:ext cx="1914525" cy="24574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155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6"/>
                                        </p:tgtEl>
                                        <p:attrNameLst>
                                          <p:attrName>style.visibility</p:attrName>
                                        </p:attrNameLst>
                                      </p:cBhvr>
                                      <p:to>
                                        <p:strVal val="visible"/>
                                      </p:to>
                                    </p:set>
                                    <p:animEffect transition="in" filter="fade">
                                      <p:cBhvr>
                                        <p:cTn id="7" dur="500"/>
                                        <p:tgtEl>
                                          <p:spTgt spid="4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106"/>
                                        </p:tgtEl>
                                      </p:cBhvr>
                                    </p:animEffect>
                                    <p:set>
                                      <p:cBhvr>
                                        <p:cTn id="12" dur="1" fill="hold">
                                          <p:stCondLst>
                                            <p:cond delay="499"/>
                                          </p:stCondLst>
                                        </p:cTn>
                                        <p:tgtEl>
                                          <p:spTgt spid="410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102"/>
                                        </p:tgtEl>
                                        <p:attrNameLst>
                                          <p:attrName>style.visibility</p:attrName>
                                        </p:attrNameLst>
                                      </p:cBhvr>
                                      <p:to>
                                        <p:strVal val="visible"/>
                                      </p:to>
                                    </p:set>
                                    <p:animEffect transition="in" filter="fade">
                                      <p:cBhvr>
                                        <p:cTn id="15"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zh-CN" altLang="en-US" dirty="0"/>
              <a:t>当前主流操作系统简介</a:t>
            </a:r>
          </a:p>
        </p:txBody>
      </p:sp>
      <p:sp>
        <p:nvSpPr>
          <p:cNvPr id="106499" name="Rectangle 3"/>
          <p:cNvSpPr>
            <a:spLocks noGrp="1" noChangeArrowheads="1"/>
          </p:cNvSpPr>
          <p:nvPr>
            <p:ph idx="1"/>
          </p:nvPr>
        </p:nvSpPr>
        <p:spPr/>
        <p:txBody>
          <a:bodyPr/>
          <a:lstStyle/>
          <a:p>
            <a:r>
              <a:rPr lang="en-US" altLang="zh-CN" dirty="0"/>
              <a:t>Windows</a:t>
            </a:r>
          </a:p>
          <a:p>
            <a:r>
              <a:rPr lang="en-US" altLang="zh-CN" dirty="0"/>
              <a:t>Mac OS/</a:t>
            </a:r>
            <a:r>
              <a:rPr lang="en-US" altLang="zh-CN" dirty="0" err="1"/>
              <a:t>iOS</a:t>
            </a:r>
            <a:endParaRPr lang="en-US" altLang="zh-CN" dirty="0"/>
          </a:p>
          <a:p>
            <a:r>
              <a:rPr lang="en-US" altLang="zh-CN" dirty="0"/>
              <a:t>Unix</a:t>
            </a:r>
            <a:r>
              <a:rPr lang="zh-CN" altLang="en-US" dirty="0"/>
              <a:t>系列</a:t>
            </a:r>
            <a:endParaRPr lang="en-US" altLang="zh-CN" dirty="0"/>
          </a:p>
          <a:p>
            <a:pPr lvl="1"/>
            <a:r>
              <a:rPr lang="en-US" altLang="zh-CN" dirty="0"/>
              <a:t>Unix/Solaris/FreeBSD/AIX/HP-UX</a:t>
            </a:r>
          </a:p>
          <a:p>
            <a:pPr lvl="1"/>
            <a:r>
              <a:rPr lang="en-US" altLang="zh-CN" dirty="0"/>
              <a:t>Linux/Android</a:t>
            </a:r>
          </a:p>
        </p:txBody>
      </p:sp>
      <p:sp>
        <p:nvSpPr>
          <p:cNvPr id="2" name="日期占位符 1"/>
          <p:cNvSpPr>
            <a:spLocks noGrp="1"/>
          </p:cNvSpPr>
          <p:nvPr>
            <p:ph type="dt" sz="half" idx="10"/>
          </p:nvPr>
        </p:nvSpPr>
        <p:spPr/>
        <p:txBody>
          <a:bodyPr/>
          <a:lstStyle/>
          <a:p>
            <a:fld id="{9C32C965-CDBB-CD4F-A408-DDB6B54984F2}"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86</a:t>
            </a:fld>
            <a:endParaRPr lang="en-US"/>
          </a:p>
        </p:txBody>
      </p:sp>
    </p:spTree>
    <p:extLst>
      <p:ext uri="{BB962C8B-B14F-4D97-AF65-F5344CB8AC3E}">
        <p14:creationId xmlns:p14="http://schemas.microsoft.com/office/powerpoint/2010/main" val="37588905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MS-DOS</a:t>
            </a:r>
          </a:p>
          <a:p>
            <a:r>
              <a:rPr lang="en-US" altLang="zh-CN" dirty="0">
                <a:sym typeface="Wingdings" pitchFamily="2" charset="2"/>
              </a:rPr>
              <a:t>Windows 3.1</a:t>
            </a:r>
          </a:p>
          <a:p>
            <a:r>
              <a:rPr lang="en-US" altLang="zh-CN" dirty="0">
                <a:sym typeface="Wingdings" pitchFamily="2" charset="2"/>
              </a:rPr>
              <a:t>Win 95/95/NT</a:t>
            </a:r>
          </a:p>
          <a:p>
            <a:r>
              <a:rPr lang="en-US" altLang="zh-CN" dirty="0">
                <a:sym typeface="Wingdings" pitchFamily="2" charset="2"/>
              </a:rPr>
              <a:t>Windows Server</a:t>
            </a:r>
          </a:p>
          <a:p>
            <a:r>
              <a:rPr lang="en-US" altLang="zh-CN" dirty="0">
                <a:sym typeface="Wingdings" pitchFamily="2" charset="2"/>
              </a:rPr>
              <a:t>XP</a:t>
            </a:r>
          </a:p>
          <a:p>
            <a:r>
              <a:rPr lang="en-US" altLang="zh-CN" dirty="0">
                <a:sym typeface="Wingdings" pitchFamily="2" charset="2"/>
              </a:rPr>
              <a:t>Vista</a:t>
            </a:r>
          </a:p>
          <a:p>
            <a:r>
              <a:rPr lang="en-US" altLang="zh-CN" dirty="0">
                <a:sym typeface="Wingdings" pitchFamily="2" charset="2"/>
              </a:rPr>
              <a:t>7</a:t>
            </a:r>
            <a:r>
              <a:rPr lang="zh-CN" altLang="en-US" dirty="0">
                <a:sym typeface="Wingdings" pitchFamily="2" charset="2"/>
              </a:rPr>
              <a:t>，</a:t>
            </a:r>
            <a:r>
              <a:rPr lang="en-US" altLang="zh-CN" dirty="0">
                <a:sym typeface="Wingdings" pitchFamily="2" charset="2"/>
              </a:rPr>
              <a:t>8</a:t>
            </a:r>
            <a:r>
              <a:rPr lang="zh-CN" altLang="en-US" dirty="0">
                <a:sym typeface="Wingdings" pitchFamily="2" charset="2"/>
              </a:rPr>
              <a:t>，</a:t>
            </a:r>
            <a:r>
              <a:rPr lang="en-US" altLang="zh-CN" dirty="0">
                <a:sym typeface="Wingdings" pitchFamily="2" charset="2"/>
              </a:rPr>
              <a:t>10</a:t>
            </a:r>
          </a:p>
        </p:txBody>
      </p:sp>
      <p:sp>
        <p:nvSpPr>
          <p:cNvPr id="4" name="日期占位符 3"/>
          <p:cNvSpPr>
            <a:spLocks noGrp="1"/>
          </p:cNvSpPr>
          <p:nvPr>
            <p:ph type="dt" sz="half" idx="10"/>
          </p:nvPr>
        </p:nvSpPr>
        <p:spPr/>
        <p:txBody>
          <a:bodyPr/>
          <a:lstStyle/>
          <a:p>
            <a:fld id="{56FCE000-C0CA-B747-A717-C1DAEF3D9FA0}" type="datetime1">
              <a:rPr lang="zh-CN" altLang="en-US" smtClean="0"/>
              <a:t>2020/9/8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87</a:t>
            </a:fld>
            <a:endParaRPr lang="en-US"/>
          </a:p>
        </p:txBody>
      </p:sp>
      <p:pic>
        <p:nvPicPr>
          <p:cNvPr id="7" name="图片 6"/>
          <p:cNvPicPr>
            <a:picLocks noChangeAspect="1"/>
          </p:cNvPicPr>
          <p:nvPr/>
        </p:nvPicPr>
        <p:blipFill rotWithShape="1">
          <a:blip r:embed="rId2" cstate="screen">
            <a:extLst>
              <a:ext uri="{28A0092B-C50C-407E-A947-70E740481C1C}">
                <a14:useLocalDpi xmlns:a14="http://schemas.microsoft.com/office/drawing/2010/main"/>
              </a:ext>
            </a:extLst>
          </a:blip>
          <a:srcRect l="6618" t="2260" r="6184" b="1876"/>
          <a:stretch/>
        </p:blipFill>
        <p:spPr>
          <a:xfrm>
            <a:off x="4572001" y="1282888"/>
            <a:ext cx="4169391" cy="5104264"/>
          </a:xfrm>
          <a:prstGeom prst="rect">
            <a:avLst/>
          </a:prstGeom>
        </p:spPr>
      </p:pic>
    </p:spTree>
    <p:extLst>
      <p:ext uri="{BB962C8B-B14F-4D97-AF65-F5344CB8AC3E}">
        <p14:creationId xmlns:p14="http://schemas.microsoft.com/office/powerpoint/2010/main" val="41427091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Mac OS</a:t>
            </a:r>
            <a:endParaRPr lang="zh-CN" altLang="en-US" dirty="0"/>
          </a:p>
        </p:txBody>
      </p:sp>
      <p:sp>
        <p:nvSpPr>
          <p:cNvPr id="10" name="内容占位符 9"/>
          <p:cNvSpPr>
            <a:spLocks noGrp="1"/>
          </p:cNvSpPr>
          <p:nvPr>
            <p:ph sz="half" idx="1"/>
          </p:nvPr>
        </p:nvSpPr>
        <p:spPr>
          <a:xfrm>
            <a:off x="457199" y="1600200"/>
            <a:ext cx="4825359" cy="4525963"/>
          </a:xfrm>
        </p:spPr>
        <p:txBody>
          <a:bodyPr/>
          <a:lstStyle/>
          <a:p>
            <a:r>
              <a:rPr lang="en-US" altLang="zh-CN" dirty="0"/>
              <a:t>Mach + FreeBSD=&gt;Darwin</a:t>
            </a:r>
            <a:endParaRPr lang="zh-CN" altLang="en-US" dirty="0"/>
          </a:p>
        </p:txBody>
      </p:sp>
      <p:sp>
        <p:nvSpPr>
          <p:cNvPr id="2" name="日期占位符 1"/>
          <p:cNvSpPr>
            <a:spLocks noGrp="1"/>
          </p:cNvSpPr>
          <p:nvPr>
            <p:ph type="dt" sz="half" idx="10"/>
          </p:nvPr>
        </p:nvSpPr>
        <p:spPr/>
        <p:txBody>
          <a:bodyPr/>
          <a:lstStyle/>
          <a:p>
            <a:fld id="{DE0E8861-E638-DD41-8176-80BC27D16AD0}" type="datetime1">
              <a:rPr lang="zh-CN" altLang="en-US" smtClean="0"/>
              <a:t>2020/9/8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88</a:t>
            </a:fld>
            <a:endParaRPr lang="en-US"/>
          </a:p>
        </p:txBody>
      </p:sp>
      <p:pic>
        <p:nvPicPr>
          <p:cNvPr id="6" name="图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82558" y="1277830"/>
            <a:ext cx="3520248" cy="2351416"/>
          </a:xfrm>
          <a:prstGeom prst="rect">
            <a:avLst/>
          </a:prstGeom>
        </p:spPr>
      </p:pic>
      <p:pic>
        <p:nvPicPr>
          <p:cNvPr id="7" name="图片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82558" y="4037804"/>
            <a:ext cx="3520248" cy="2202769"/>
          </a:xfrm>
          <a:prstGeom prst="rect">
            <a:avLst/>
          </a:prstGeom>
        </p:spPr>
      </p:pic>
      <p:sp>
        <p:nvSpPr>
          <p:cNvPr id="8" name="TextBox 7"/>
          <p:cNvSpPr txBox="1"/>
          <p:nvPr/>
        </p:nvSpPr>
        <p:spPr>
          <a:xfrm>
            <a:off x="5986944" y="3695768"/>
            <a:ext cx="2111475" cy="369332"/>
          </a:xfrm>
          <a:prstGeom prst="rect">
            <a:avLst/>
          </a:prstGeom>
          <a:noFill/>
        </p:spPr>
        <p:txBody>
          <a:bodyPr wrap="none" rtlCol="0">
            <a:spAutoFit/>
          </a:bodyPr>
          <a:lstStyle/>
          <a:p>
            <a:r>
              <a:rPr lang="en-US" altLang="zh-CN" dirty="0"/>
              <a:t>Macintosh @ 1984</a:t>
            </a:r>
            <a:endParaRPr lang="zh-CN" altLang="en-US" dirty="0"/>
          </a:p>
        </p:txBody>
      </p:sp>
      <p:sp>
        <p:nvSpPr>
          <p:cNvPr id="9" name="TextBox 8"/>
          <p:cNvSpPr txBox="1"/>
          <p:nvPr/>
        </p:nvSpPr>
        <p:spPr>
          <a:xfrm>
            <a:off x="5986943" y="6253712"/>
            <a:ext cx="2111475" cy="369332"/>
          </a:xfrm>
          <a:prstGeom prst="rect">
            <a:avLst/>
          </a:prstGeom>
          <a:noFill/>
        </p:spPr>
        <p:txBody>
          <a:bodyPr wrap="none" rtlCol="0">
            <a:spAutoFit/>
          </a:bodyPr>
          <a:lstStyle/>
          <a:p>
            <a:r>
              <a:rPr lang="en-US" altLang="zh-CN" dirty="0"/>
              <a:t>Mac OS X @ 2009</a:t>
            </a:r>
            <a:endParaRPr lang="zh-CN" altLang="en-US" dirty="0"/>
          </a:p>
        </p:txBody>
      </p:sp>
      <p:pic>
        <p:nvPicPr>
          <p:cNvPr id="11" name="图片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0999" y="2151064"/>
            <a:ext cx="4581371" cy="4325936"/>
          </a:xfrm>
          <a:prstGeom prst="rect">
            <a:avLst/>
          </a:prstGeom>
        </p:spPr>
      </p:pic>
    </p:spTree>
    <p:extLst>
      <p:ext uri="{BB962C8B-B14F-4D97-AF65-F5344CB8AC3E}">
        <p14:creationId xmlns:p14="http://schemas.microsoft.com/office/powerpoint/2010/main" val="6235609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7" name="Picture 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49315" y="3812811"/>
            <a:ext cx="3064668" cy="25103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pic>
        <p:nvPicPr>
          <p:cNvPr id="54279" name="Picture 2" descr="http://upload.wikimedia.org/wikipedia/commons/3/36/Ken_n_dennis.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000750" y="1435894"/>
            <a:ext cx="2961799" cy="19245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Box 8"/>
          <p:cNvSpPr txBox="1">
            <a:spLocks noChangeArrowheads="1"/>
          </p:cNvSpPr>
          <p:nvPr/>
        </p:nvSpPr>
        <p:spPr bwMode="auto">
          <a:xfrm>
            <a:off x="5930742" y="3364707"/>
            <a:ext cx="3213258" cy="3700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9" tIns="45719" rIns="91439" bIns="45719">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spcBef>
                <a:spcPct val="50000"/>
              </a:spcBef>
              <a:buClr>
                <a:srgbClr val="000000"/>
              </a:buClr>
              <a:buSzPct val="100000"/>
            </a:pPr>
            <a:r>
              <a:rPr lang="en-US" altLang="zh-CN" sz="1800" dirty="0">
                <a:solidFill>
                  <a:srgbClr val="800080"/>
                </a:solidFill>
              </a:rPr>
              <a:t>K. Thompson and D. Ritchie</a:t>
            </a:r>
          </a:p>
        </p:txBody>
      </p:sp>
      <p:sp>
        <p:nvSpPr>
          <p:cNvPr id="4" name="标题 3"/>
          <p:cNvSpPr>
            <a:spLocks noGrp="1"/>
          </p:cNvSpPr>
          <p:nvPr>
            <p:ph type="title"/>
          </p:nvPr>
        </p:nvSpPr>
        <p:spPr/>
        <p:txBody>
          <a:bodyPr/>
          <a:lstStyle/>
          <a:p>
            <a:r>
              <a:rPr lang="en-US" altLang="zh-CN" dirty="0"/>
              <a:t>UNIX</a:t>
            </a:r>
            <a:endParaRPr lang="zh-CN" altLang="en-US" dirty="0"/>
          </a:p>
        </p:txBody>
      </p:sp>
      <p:sp>
        <p:nvSpPr>
          <p:cNvPr id="5" name="内容占位符 4"/>
          <p:cNvSpPr>
            <a:spLocks noGrp="1"/>
          </p:cNvSpPr>
          <p:nvPr>
            <p:ph sz="half" idx="1"/>
          </p:nvPr>
        </p:nvSpPr>
        <p:spPr>
          <a:xfrm>
            <a:off x="457200" y="1673352"/>
            <a:ext cx="5245100" cy="4718304"/>
          </a:xfrm>
        </p:spPr>
        <p:txBody>
          <a:bodyPr>
            <a:normAutofit/>
          </a:bodyPr>
          <a:lstStyle/>
          <a:p>
            <a:r>
              <a:rPr lang="en-US" altLang="zh-CN" dirty="0" err="1"/>
              <a:t>Multics</a:t>
            </a:r>
            <a:r>
              <a:rPr lang="en-US" altLang="zh-CN" dirty="0"/>
              <a:t>/MIT,BELL,GE@1960</a:t>
            </a:r>
          </a:p>
          <a:p>
            <a:r>
              <a:rPr lang="en-US" altLang="zh-CN" dirty="0" err="1"/>
              <a:t>Unics</a:t>
            </a:r>
            <a:r>
              <a:rPr lang="en-US" altLang="zh-CN" dirty="0"/>
              <a:t>/Kenneth Thompson &amp; Dennis Ritchie @ Bell Labs, 1969.</a:t>
            </a:r>
          </a:p>
          <a:p>
            <a:r>
              <a:rPr lang="en-US" altLang="zh-CN" dirty="0"/>
              <a:t>C, 1972</a:t>
            </a:r>
          </a:p>
          <a:p>
            <a:r>
              <a:rPr lang="zh-CN" altLang="en-US" dirty="0"/>
              <a:t>唯一因为工程贡献共享获得图灵奖</a:t>
            </a:r>
            <a:endParaRPr lang="en-US" altLang="zh-CN" dirty="0"/>
          </a:p>
          <a:p>
            <a:endParaRPr lang="en-US" altLang="zh-CN" dirty="0"/>
          </a:p>
        </p:txBody>
      </p:sp>
      <p:sp>
        <p:nvSpPr>
          <p:cNvPr id="8" name="日期占位符 7"/>
          <p:cNvSpPr>
            <a:spLocks noGrp="1"/>
          </p:cNvSpPr>
          <p:nvPr>
            <p:ph type="dt" sz="half" idx="10"/>
          </p:nvPr>
        </p:nvSpPr>
        <p:spPr/>
        <p:txBody>
          <a:bodyPr/>
          <a:lstStyle/>
          <a:p>
            <a:fld id="{D91456A0-251D-024C-A63E-FEC1A543C11E}" type="datetime1">
              <a:rPr lang="zh-CN" altLang="en-US" smtClean="0"/>
              <a:t>2020/9/8</a:t>
            </a:fld>
            <a:endParaRPr lang="en-US"/>
          </a:p>
        </p:txBody>
      </p:sp>
      <p:sp>
        <p:nvSpPr>
          <p:cNvPr id="10" name="页脚占位符 9"/>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11" name="灯片编号占位符 10"/>
          <p:cNvSpPr>
            <a:spLocks noGrp="1"/>
          </p:cNvSpPr>
          <p:nvPr>
            <p:ph type="sldNum" sz="quarter" idx="12"/>
          </p:nvPr>
        </p:nvSpPr>
        <p:spPr/>
        <p:txBody>
          <a:bodyPr/>
          <a:lstStyle/>
          <a:p>
            <a:fld id="{687D7A59-36E2-48B9-B146-C1E59501F63F}" type="slidenum">
              <a:rPr lang="en-US" smtClean="0"/>
              <a:pPr/>
              <a:t>89</a:t>
            </a:fld>
            <a:endParaRPr lang="en-US"/>
          </a:p>
        </p:txBody>
      </p:sp>
    </p:spTree>
    <p:extLst>
      <p:ext uri="{BB962C8B-B14F-4D97-AF65-F5344CB8AC3E}">
        <p14:creationId xmlns:p14="http://schemas.microsoft.com/office/powerpoint/2010/main" val="2419987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课堂形式</a:t>
            </a:r>
          </a:p>
        </p:txBody>
      </p:sp>
      <p:sp>
        <p:nvSpPr>
          <p:cNvPr id="3" name="内容占位符 2"/>
          <p:cNvSpPr>
            <a:spLocks noGrp="1"/>
          </p:cNvSpPr>
          <p:nvPr>
            <p:ph idx="1"/>
          </p:nvPr>
        </p:nvSpPr>
        <p:spPr/>
        <p:txBody>
          <a:bodyPr>
            <a:normAutofit fontScale="92500" lnSpcReduction="20000"/>
          </a:bodyPr>
          <a:lstStyle/>
          <a:p>
            <a:r>
              <a:rPr lang="en-US" altLang="zh-CN" dirty="0"/>
              <a:t>8</a:t>
            </a:r>
            <a:r>
              <a:rPr lang="zh-CN" altLang="en-US" dirty="0"/>
              <a:t>次“我来讲”</a:t>
            </a:r>
            <a:endParaRPr lang="en-US" altLang="zh-CN" dirty="0"/>
          </a:p>
          <a:p>
            <a:pPr lvl="1"/>
            <a:r>
              <a:rPr lang="zh-CN" altLang="en-US" dirty="0"/>
              <a:t>内容：课堂知识的扩展（允许超越课堂进度）</a:t>
            </a:r>
            <a:endParaRPr lang="en-US" altLang="zh-CN" dirty="0"/>
          </a:p>
          <a:p>
            <a:pPr lvl="1"/>
            <a:r>
              <a:rPr lang="zh-CN" altLang="en-US" dirty="0"/>
              <a:t>时间：</a:t>
            </a:r>
            <a:r>
              <a:rPr lang="en-US" altLang="zh-CN" dirty="0"/>
              <a:t>20</a:t>
            </a:r>
            <a:r>
              <a:rPr lang="zh-CN" altLang="en-US" dirty="0"/>
              <a:t>分钟内</a:t>
            </a:r>
            <a:endParaRPr lang="en-US" altLang="zh-CN" dirty="0"/>
          </a:p>
          <a:p>
            <a:pPr lvl="1"/>
            <a:r>
              <a:rPr lang="zh-CN" altLang="en-US" dirty="0"/>
              <a:t>小组：不超过</a:t>
            </a:r>
            <a:r>
              <a:rPr lang="en-US" altLang="zh-CN" dirty="0"/>
              <a:t>3</a:t>
            </a:r>
            <a:r>
              <a:rPr lang="zh-CN" altLang="en-US" dirty="0"/>
              <a:t>人，可以</a:t>
            </a:r>
            <a:r>
              <a:rPr lang="en-US" altLang="zh-CN" dirty="0"/>
              <a:t>1</a:t>
            </a:r>
            <a:r>
              <a:rPr lang="zh-CN" altLang="en-US" dirty="0"/>
              <a:t>人讲也可以全上</a:t>
            </a:r>
            <a:endParaRPr lang="en-US" altLang="zh-CN" dirty="0"/>
          </a:p>
          <a:p>
            <a:r>
              <a:rPr lang="zh-CN" altLang="en-US" dirty="0"/>
              <a:t>先报先得</a:t>
            </a:r>
            <a:endParaRPr lang="en-US" altLang="zh-CN" dirty="0"/>
          </a:p>
          <a:p>
            <a:pPr lvl="1"/>
            <a:r>
              <a:rPr lang="zh-CN" altLang="en-US" dirty="0"/>
              <a:t>可以先占位置，再定题目</a:t>
            </a:r>
            <a:endParaRPr lang="en-US" altLang="zh-CN" dirty="0"/>
          </a:p>
          <a:p>
            <a:r>
              <a:rPr lang="zh-CN" altLang="en-US" dirty="0"/>
              <a:t>奖励</a:t>
            </a:r>
            <a:endParaRPr lang="en-US" altLang="zh-CN" dirty="0"/>
          </a:p>
          <a:p>
            <a:pPr lvl="1"/>
            <a:r>
              <a:rPr lang="zh-CN" altLang="en-US" dirty="0"/>
              <a:t>最后一节课，全体投票，前</a:t>
            </a:r>
            <a:r>
              <a:rPr lang="en-US" altLang="zh-CN" dirty="0"/>
              <a:t>3</a:t>
            </a:r>
            <a:r>
              <a:rPr lang="zh-CN" altLang="en-US" dirty="0"/>
              <a:t>组</a:t>
            </a:r>
            <a:endParaRPr lang="en-US" altLang="zh-CN" dirty="0"/>
          </a:p>
          <a:p>
            <a:pPr lvl="2"/>
            <a:r>
              <a:rPr lang="zh-CN" altLang="en-US" dirty="0"/>
              <a:t>平时成绩满分 </a:t>
            </a:r>
            <a:r>
              <a:rPr lang="en-US" altLang="zh-CN" dirty="0"/>
              <a:t>+</a:t>
            </a:r>
            <a:r>
              <a:rPr lang="zh-CN" altLang="en-US" dirty="0"/>
              <a:t> 小奖品</a:t>
            </a:r>
            <a:endParaRPr lang="en-US" altLang="zh-CN" dirty="0"/>
          </a:p>
          <a:p>
            <a:pPr lvl="1"/>
            <a:endParaRPr lang="en-US" altLang="zh-CN" dirty="0"/>
          </a:p>
          <a:p>
            <a:endParaRPr lang="zh-CN" altLang="en-US" dirty="0"/>
          </a:p>
        </p:txBody>
      </p:sp>
      <p:sp>
        <p:nvSpPr>
          <p:cNvPr id="4" name="日期占位符 3"/>
          <p:cNvSpPr>
            <a:spLocks noGrp="1"/>
          </p:cNvSpPr>
          <p:nvPr>
            <p:ph type="dt" sz="half" idx="10"/>
          </p:nvPr>
        </p:nvSpPr>
        <p:spPr/>
        <p:txBody>
          <a:bodyPr/>
          <a:lstStyle/>
          <a:p>
            <a:fld id="{23C4EE5F-6B77-0A45-87AF-C14F9673AEC3}" type="datetime1">
              <a:rPr lang="zh-CN" altLang="en-US" smtClean="0"/>
              <a:t>2020/9/8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9</a:t>
            </a:fld>
            <a:endParaRPr lang="zh-CN" altLang="en-US"/>
          </a:p>
        </p:txBody>
      </p:sp>
    </p:spTree>
    <p:extLst>
      <p:ext uri="{BB962C8B-B14F-4D97-AF65-F5344CB8AC3E}">
        <p14:creationId xmlns:p14="http://schemas.microsoft.com/office/powerpoint/2010/main" val="327044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0"/>
                                  </p:iterate>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iterate type="lt">
                                    <p:tmPct val="0"/>
                                  </p:iterate>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iterate type="lt">
                                    <p:tmPct val="0"/>
                                  </p:iterate>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grpId="0" nodeType="withEffect">
                                  <p:stCondLst>
                                    <p:cond delay="0"/>
                                  </p:stCondLst>
                                  <p:iterate type="lt">
                                    <p:tmPct val="0"/>
                                  </p:iterate>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grpId="0" nodeType="withEffect">
                                  <p:stCondLst>
                                    <p:cond delay="0"/>
                                  </p:stCondLst>
                                  <p:iterate type="lt">
                                    <p:tmPct val="0"/>
                                  </p:iterate>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什么是内核？</a:t>
            </a:r>
          </a:p>
        </p:txBody>
      </p:sp>
      <p:sp>
        <p:nvSpPr>
          <p:cNvPr id="9" name="内容占位符 8"/>
          <p:cNvSpPr>
            <a:spLocks noGrp="1"/>
          </p:cNvSpPr>
          <p:nvPr>
            <p:ph idx="1"/>
          </p:nvPr>
        </p:nvSpPr>
        <p:spPr/>
        <p:txBody>
          <a:bodyPr>
            <a:normAutofit fontScale="92500" lnSpcReduction="10000"/>
          </a:bodyPr>
          <a:lstStyle/>
          <a:p>
            <a:r>
              <a:rPr lang="zh-CN" altLang="en-US" dirty="0"/>
              <a:t>宏内核</a:t>
            </a:r>
            <a:r>
              <a:rPr lang="en-US" altLang="zh-CN" dirty="0"/>
              <a:t>/</a:t>
            </a:r>
            <a:r>
              <a:rPr lang="zh-CN" altLang="en-US" dirty="0"/>
              <a:t>单内核（</a:t>
            </a:r>
            <a:r>
              <a:rPr lang="en-US" altLang="zh-CN" dirty="0"/>
              <a:t>monolithic kernel</a:t>
            </a:r>
            <a:r>
              <a:rPr lang="zh-CN" altLang="en-US" dirty="0"/>
              <a:t>）</a:t>
            </a:r>
            <a:endParaRPr lang="en-US" altLang="zh-CN" dirty="0"/>
          </a:p>
          <a:p>
            <a:pPr lvl="1"/>
            <a:r>
              <a:rPr lang="en-US" altLang="zh-CN" dirty="0"/>
              <a:t>All-in-one</a:t>
            </a:r>
          </a:p>
          <a:p>
            <a:pPr lvl="1"/>
            <a:r>
              <a:rPr lang="en-US" altLang="zh-CN" dirty="0"/>
              <a:t>Linux</a:t>
            </a:r>
            <a:r>
              <a:rPr lang="zh-CN" altLang="en-US" dirty="0"/>
              <a:t>，早期操作系统</a:t>
            </a:r>
            <a:endParaRPr lang="en-US" altLang="zh-CN" dirty="0"/>
          </a:p>
          <a:p>
            <a:r>
              <a:rPr lang="zh-CN" altLang="en-US" dirty="0"/>
              <a:t>微内核（</a:t>
            </a:r>
            <a:r>
              <a:rPr lang="en-US" altLang="zh-CN" dirty="0"/>
              <a:t>micro kernel</a:t>
            </a:r>
            <a:r>
              <a:rPr lang="zh-CN" altLang="en-US" dirty="0"/>
              <a:t>）</a:t>
            </a:r>
            <a:endParaRPr lang="en-US" altLang="zh-CN" dirty="0"/>
          </a:p>
          <a:p>
            <a:pPr lvl="1"/>
            <a:r>
              <a:rPr lang="en-US" altLang="zh-CN" dirty="0"/>
              <a:t>IPC</a:t>
            </a:r>
            <a:r>
              <a:rPr lang="zh-CN" altLang="en-US" dirty="0"/>
              <a:t>：</a:t>
            </a:r>
            <a:r>
              <a:rPr lang="en-US" altLang="zh-CN" dirty="0"/>
              <a:t>message passing </a:t>
            </a:r>
            <a:r>
              <a:rPr lang="zh-CN" altLang="en-US" dirty="0"/>
              <a:t>性能</a:t>
            </a:r>
            <a:endParaRPr lang="en-US" altLang="zh-CN" dirty="0"/>
          </a:p>
          <a:p>
            <a:pPr lvl="1"/>
            <a:r>
              <a:rPr lang="en-US" altLang="zh-CN" dirty="0" err="1"/>
              <a:t>Mach@CMU</a:t>
            </a:r>
            <a:r>
              <a:rPr lang="zh-CN" altLang="en-US" dirty="0"/>
              <a:t>，</a:t>
            </a:r>
            <a:r>
              <a:rPr lang="en-US" altLang="zh-CN" dirty="0" err="1"/>
              <a:t>MINIX@Vrije</a:t>
            </a:r>
            <a:endParaRPr lang="en-US" altLang="zh-CN" dirty="0"/>
          </a:p>
          <a:p>
            <a:pPr lvl="1"/>
            <a:r>
              <a:rPr lang="zh-CN" altLang="en-US" dirty="0"/>
              <a:t>传奇的</a:t>
            </a:r>
            <a:r>
              <a:rPr lang="en-US" altLang="zh-CN" dirty="0"/>
              <a:t>L4</a:t>
            </a:r>
            <a:r>
              <a:rPr lang="zh-CN" altLang="en-US" dirty="0"/>
              <a:t>：</a:t>
            </a:r>
            <a:r>
              <a:rPr lang="en-US" altLang="zh-CN" dirty="0" err="1"/>
              <a:t>Jochen</a:t>
            </a:r>
            <a:r>
              <a:rPr lang="en-US" altLang="zh-CN" dirty="0"/>
              <a:t> </a:t>
            </a:r>
            <a:r>
              <a:rPr lang="en-US" altLang="zh-CN" dirty="0" err="1"/>
              <a:t>Liedtke</a:t>
            </a:r>
            <a:r>
              <a:rPr lang="en-US" altLang="zh-CN" dirty="0"/>
              <a:t> </a:t>
            </a:r>
          </a:p>
          <a:p>
            <a:r>
              <a:rPr lang="zh-CN" altLang="en-US" dirty="0"/>
              <a:t>现代操作系统：融合</a:t>
            </a:r>
            <a:endParaRPr lang="en-US" altLang="zh-CN" dirty="0"/>
          </a:p>
          <a:p>
            <a:endParaRPr lang="zh-CN" altLang="en-US" dirty="0"/>
          </a:p>
        </p:txBody>
      </p:sp>
      <p:sp>
        <p:nvSpPr>
          <p:cNvPr id="5" name="日期占位符 4"/>
          <p:cNvSpPr>
            <a:spLocks noGrp="1"/>
          </p:cNvSpPr>
          <p:nvPr>
            <p:ph type="dt" sz="half" idx="10"/>
          </p:nvPr>
        </p:nvSpPr>
        <p:spPr/>
        <p:txBody>
          <a:bodyPr/>
          <a:lstStyle/>
          <a:p>
            <a:fld id="{A9761653-381D-BC40-ADC3-C2DC93690295}" type="datetime1">
              <a:rPr lang="zh-CN" altLang="en-US" smtClean="0"/>
              <a:t>2020/9/8</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90</a:t>
            </a:fld>
            <a:endParaRPr lang="zh-CN" altLang="en-US"/>
          </a:p>
        </p:txBody>
      </p:sp>
      <p:pic>
        <p:nvPicPr>
          <p:cNvPr id="1026" name="Picture 2" descr="http://upload.wikimedia.org/wikipedia/commons/thumb/0/01/Jochen_Liedtke.jpg/220px-Jochen_Liedtk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36632" y="2430942"/>
            <a:ext cx="2095500" cy="2905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068608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t>Linux</a:t>
            </a:r>
            <a:endParaRPr lang="zh-CN" altLang="en-US" dirty="0"/>
          </a:p>
        </p:txBody>
      </p:sp>
      <p:sp>
        <p:nvSpPr>
          <p:cNvPr id="9" name="内容占位符 8"/>
          <p:cNvSpPr>
            <a:spLocks noGrp="1"/>
          </p:cNvSpPr>
          <p:nvPr>
            <p:ph idx="1"/>
          </p:nvPr>
        </p:nvSpPr>
        <p:spPr/>
        <p:txBody>
          <a:bodyPr>
            <a:normAutofit/>
          </a:bodyPr>
          <a:lstStyle/>
          <a:p>
            <a:r>
              <a:rPr lang="en-US" altLang="zh-CN" dirty="0"/>
              <a:t>Linus Torvalds: 1991</a:t>
            </a:r>
          </a:p>
          <a:p>
            <a:endParaRPr lang="en-US" altLang="zh-CN" dirty="0"/>
          </a:p>
          <a:p>
            <a:endParaRPr lang="en-US" altLang="zh-CN" dirty="0"/>
          </a:p>
          <a:p>
            <a:endParaRPr lang="en-US" altLang="zh-CN" dirty="0"/>
          </a:p>
          <a:p>
            <a:endParaRPr lang="en-US" altLang="zh-CN" dirty="0"/>
          </a:p>
          <a:p>
            <a:endParaRPr lang="zh-CN" altLang="en-US" dirty="0"/>
          </a:p>
        </p:txBody>
      </p:sp>
      <p:sp>
        <p:nvSpPr>
          <p:cNvPr id="5" name="日期占位符 4"/>
          <p:cNvSpPr>
            <a:spLocks noGrp="1"/>
          </p:cNvSpPr>
          <p:nvPr>
            <p:ph type="dt" sz="half" idx="10"/>
          </p:nvPr>
        </p:nvSpPr>
        <p:spPr/>
        <p:txBody>
          <a:bodyPr/>
          <a:lstStyle/>
          <a:p>
            <a:fld id="{341B62EE-7DBD-B845-AF74-52D741FEC718}" type="datetime1">
              <a:rPr lang="zh-CN" altLang="en-US" smtClean="0"/>
              <a:t>2020/9/8</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91</a:t>
            </a:fld>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25614" y="2597799"/>
            <a:ext cx="1650794" cy="2476191"/>
          </a:xfrm>
          <a:prstGeom prst="rect">
            <a:avLst/>
          </a:prstGeom>
          <a:ln>
            <a:noFill/>
          </a:ln>
          <a:effectLst>
            <a:outerShdw blurRad="292100" dist="139700" dir="2700000" algn="tl" rotWithShape="0">
              <a:srgbClr val="333333">
                <a:alpha val="65000"/>
              </a:srgbClr>
            </a:outerShdw>
          </a:effectLst>
        </p:spPr>
      </p:pic>
      <p:pic>
        <p:nvPicPr>
          <p:cNvPr id="14" name="图片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10694" y="2597800"/>
            <a:ext cx="1944653" cy="2476191"/>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95135" y="1761373"/>
            <a:ext cx="1120423" cy="1318145"/>
          </a:xfrm>
          <a:prstGeom prst="rect">
            <a:avLst/>
          </a:prstGeom>
        </p:spPr>
      </p:pic>
      <p:pic>
        <p:nvPicPr>
          <p:cNvPr id="1026" name="Picture 2" descr="http://neilkillick.com/wp-content/uploads/2012/08/fight-spam.gif"/>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17169" y="5229889"/>
            <a:ext cx="1518477" cy="1090773"/>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图片 1"/>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91066" y="1963796"/>
            <a:ext cx="1551689" cy="1203897"/>
          </a:xfrm>
          <a:prstGeom prst="rect">
            <a:avLst/>
          </a:prstGeom>
        </p:spPr>
      </p:pic>
    </p:spTree>
    <p:extLst>
      <p:ext uri="{BB962C8B-B14F-4D97-AF65-F5344CB8AC3E}">
        <p14:creationId xmlns:p14="http://schemas.microsoft.com/office/powerpoint/2010/main" val="22252107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Linus@2000</a:t>
            </a:r>
            <a:endParaRPr lang="zh-CN" altLang="en-US" dirty="0"/>
          </a:p>
        </p:txBody>
      </p:sp>
      <p:sp>
        <p:nvSpPr>
          <p:cNvPr id="3" name="内容占位符 2"/>
          <p:cNvSpPr>
            <a:spLocks noGrp="1"/>
          </p:cNvSpPr>
          <p:nvPr>
            <p:ph idx="1"/>
          </p:nvPr>
        </p:nvSpPr>
        <p:spPr/>
        <p:txBody>
          <a:bodyPr>
            <a:normAutofit/>
          </a:bodyPr>
          <a:lstStyle/>
          <a:p>
            <a:r>
              <a:rPr lang="en-US" altLang="zh-CN" dirty="0"/>
              <a:t>Message passing as the fundamental operation of the operating system is just an exercise in computer science masturbation. It may feel good, but you don't actually get anything DONE. Nobody has ever shown that it made sense in the real world.</a:t>
            </a:r>
            <a:endParaRPr lang="zh-CN" altLang="en-US" dirty="0"/>
          </a:p>
        </p:txBody>
      </p:sp>
      <p:sp>
        <p:nvSpPr>
          <p:cNvPr id="4" name="日期占位符 3"/>
          <p:cNvSpPr>
            <a:spLocks noGrp="1"/>
          </p:cNvSpPr>
          <p:nvPr>
            <p:ph type="dt" sz="half" idx="10"/>
          </p:nvPr>
        </p:nvSpPr>
        <p:spPr/>
        <p:txBody>
          <a:bodyPr/>
          <a:lstStyle/>
          <a:p>
            <a:fld id="{9D3295B6-2EE3-5B4A-AE42-27944E74AAB8}" type="datetime1">
              <a:rPr lang="zh-CN" altLang="en-US" smtClean="0"/>
              <a:t>2020/9/8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92</a:t>
            </a:fld>
            <a:endParaRPr lang="zh-CN" altLang="en-US"/>
          </a:p>
        </p:txBody>
      </p:sp>
    </p:spTree>
    <p:extLst>
      <p:ext uri="{BB962C8B-B14F-4D97-AF65-F5344CB8AC3E}">
        <p14:creationId xmlns:p14="http://schemas.microsoft.com/office/powerpoint/2010/main" val="1862667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t>GNU</a:t>
            </a:r>
            <a:endParaRPr lang="zh-CN" altLang="en-US" dirty="0"/>
          </a:p>
        </p:txBody>
      </p:sp>
      <p:sp>
        <p:nvSpPr>
          <p:cNvPr id="9" name="内容占位符 8"/>
          <p:cNvSpPr>
            <a:spLocks noGrp="1"/>
          </p:cNvSpPr>
          <p:nvPr>
            <p:ph idx="1"/>
          </p:nvPr>
        </p:nvSpPr>
        <p:spPr/>
        <p:txBody>
          <a:bodyPr>
            <a:normAutofit/>
          </a:bodyPr>
          <a:lstStyle/>
          <a:p>
            <a:r>
              <a:rPr lang="en-US" altLang="zh-CN" dirty="0"/>
              <a:t>GNU: </a:t>
            </a:r>
            <a:r>
              <a:rPr lang="en-US" altLang="zh-CN" b="1" dirty="0">
                <a:solidFill>
                  <a:schemeClr val="accent2"/>
                </a:solidFill>
              </a:rPr>
              <a:t>G</a:t>
            </a:r>
            <a:r>
              <a:rPr lang="en-US" altLang="zh-CN" dirty="0"/>
              <a:t>NU is </a:t>
            </a:r>
            <a:r>
              <a:rPr lang="en-US" altLang="zh-CN" b="1" dirty="0">
                <a:solidFill>
                  <a:schemeClr val="accent2"/>
                </a:solidFill>
              </a:rPr>
              <a:t>N</a:t>
            </a:r>
            <a:r>
              <a:rPr lang="en-US" altLang="zh-CN" dirty="0"/>
              <a:t>ot </a:t>
            </a:r>
            <a:r>
              <a:rPr lang="en-US" altLang="zh-CN" b="1" dirty="0">
                <a:solidFill>
                  <a:schemeClr val="accent2"/>
                </a:solidFill>
              </a:rPr>
              <a:t>U</a:t>
            </a:r>
            <a:r>
              <a:rPr lang="en-US" altLang="zh-CN" dirty="0"/>
              <a:t>nix</a:t>
            </a:r>
          </a:p>
          <a:p>
            <a:r>
              <a:rPr lang="en-US" altLang="zh-CN" dirty="0"/>
              <a:t>GNU/Linux</a:t>
            </a:r>
          </a:p>
          <a:p>
            <a:endParaRPr lang="zh-CN" altLang="en-US" dirty="0"/>
          </a:p>
        </p:txBody>
      </p:sp>
      <p:sp>
        <p:nvSpPr>
          <p:cNvPr id="5" name="日期占位符 4"/>
          <p:cNvSpPr>
            <a:spLocks noGrp="1"/>
          </p:cNvSpPr>
          <p:nvPr>
            <p:ph type="dt" sz="half" idx="10"/>
          </p:nvPr>
        </p:nvSpPr>
        <p:spPr/>
        <p:txBody>
          <a:bodyPr/>
          <a:lstStyle/>
          <a:p>
            <a:fld id="{C771609F-0116-1C4A-8053-B2E60129C425}" type="datetime1">
              <a:rPr lang="zh-CN" altLang="en-US" smtClean="0"/>
              <a:t>2020/9/8</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93</a:t>
            </a:fld>
            <a:endParaRPr lang="zh-CN" altLang="en-US"/>
          </a:p>
        </p:txBody>
      </p:sp>
      <p:grpSp>
        <p:nvGrpSpPr>
          <p:cNvPr id="3" name="组合 2"/>
          <p:cNvGrpSpPr/>
          <p:nvPr/>
        </p:nvGrpSpPr>
        <p:grpSpPr>
          <a:xfrm>
            <a:off x="880175" y="2930675"/>
            <a:ext cx="3105655" cy="2303843"/>
            <a:chOff x="6019800" y="3612056"/>
            <a:chExt cx="3105655" cy="2303843"/>
          </a:xfrm>
        </p:grpSpPr>
        <p:sp>
          <p:nvSpPr>
            <p:cNvPr id="2" name="文本框 1"/>
            <p:cNvSpPr txBox="1"/>
            <p:nvPr/>
          </p:nvSpPr>
          <p:spPr>
            <a:xfrm>
              <a:off x="6655759" y="5546567"/>
              <a:ext cx="1941557" cy="369332"/>
            </a:xfrm>
            <a:prstGeom prst="rect">
              <a:avLst/>
            </a:prstGeom>
            <a:noFill/>
          </p:spPr>
          <p:txBody>
            <a:bodyPr wrap="none" rtlCol="0">
              <a:spAutoFit/>
            </a:bodyPr>
            <a:lstStyle/>
            <a:p>
              <a:r>
                <a:rPr lang="en-US" altLang="zh-CN" dirty="0"/>
                <a:t>Richard Stallman</a:t>
              </a:r>
              <a:endParaRPr lang="zh-CN" altLang="en-US" dirty="0"/>
            </a:p>
          </p:txBody>
        </p:sp>
        <p:pic>
          <p:nvPicPr>
            <p:cNvPr id="5122" name="Picture 2" descr="http://static.guim.co.uk/sys-images/Technology/Pix/pictures/2008/09/29/stallman1.articl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19800" y="3612056"/>
              <a:ext cx="3105655" cy="18633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grpSp>
      <p:pic>
        <p:nvPicPr>
          <p:cNvPr id="11" name="图片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09879" y="1351127"/>
            <a:ext cx="1120423" cy="1318145"/>
          </a:xfrm>
          <a:prstGeom prst="rect">
            <a:avLst/>
          </a:prstGeom>
        </p:spPr>
      </p:pic>
      <p:pic>
        <p:nvPicPr>
          <p:cNvPr id="5124" name="Picture 4" descr="http://www.thelinuxguy.nl/wp-content/uploads/2013/05/gerwinski-gnu-head.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02434" y="25224"/>
            <a:ext cx="2306182" cy="23061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4" name="图片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17958" y="2930675"/>
            <a:ext cx="3144620" cy="31781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14138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GNU</a:t>
            </a:r>
            <a:endParaRPr lang="zh-CN" altLang="en-US" dirty="0"/>
          </a:p>
        </p:txBody>
      </p:sp>
      <p:sp>
        <p:nvSpPr>
          <p:cNvPr id="3" name="内容占位符 2"/>
          <p:cNvSpPr>
            <a:spLocks noGrp="1"/>
          </p:cNvSpPr>
          <p:nvPr>
            <p:ph idx="1"/>
          </p:nvPr>
        </p:nvSpPr>
        <p:spPr/>
        <p:txBody>
          <a:bodyPr/>
          <a:lstStyle/>
          <a:p>
            <a:r>
              <a:rPr lang="zh-CN" altLang="en-US" dirty="0"/>
              <a:t>路漫漫其修远兮</a:t>
            </a:r>
            <a:endParaRPr lang="en-US" altLang="zh-CN" dirty="0"/>
          </a:p>
          <a:p>
            <a:r>
              <a:rPr lang="en-US" altLang="zh-CN" dirty="0"/>
              <a:t>Hurd</a:t>
            </a:r>
            <a:r>
              <a:rPr lang="zh-CN" altLang="en-US" dirty="0"/>
              <a:t>至今不可用</a:t>
            </a:r>
            <a:endParaRPr lang="en-US" altLang="zh-CN" dirty="0"/>
          </a:p>
          <a:p>
            <a:r>
              <a:rPr lang="zh-CN" altLang="en-US" dirty="0"/>
              <a:t>但是</a:t>
            </a:r>
            <a:endParaRPr lang="en-US" altLang="zh-CN" dirty="0"/>
          </a:p>
          <a:p>
            <a:pPr lvl="1"/>
            <a:r>
              <a:rPr lang="en-US" altLang="zh-CN" dirty="0"/>
              <a:t>GCC, GDB, </a:t>
            </a:r>
            <a:r>
              <a:rPr lang="en-US" altLang="zh-CN" dirty="0" err="1"/>
              <a:t>glibc</a:t>
            </a:r>
            <a:r>
              <a:rPr lang="en-US" altLang="zh-CN" dirty="0"/>
              <a:t>, </a:t>
            </a:r>
            <a:r>
              <a:rPr lang="en-US" altLang="zh-CN" dirty="0" err="1"/>
              <a:t>coreutils</a:t>
            </a:r>
            <a:r>
              <a:rPr lang="en-US" altLang="zh-CN" dirty="0"/>
              <a:t>, </a:t>
            </a:r>
            <a:r>
              <a:rPr lang="en-US" altLang="zh-CN" dirty="0" err="1"/>
              <a:t>binutils</a:t>
            </a:r>
            <a:r>
              <a:rPr lang="en-US" altLang="zh-CN" dirty="0"/>
              <a:t>, bash, </a:t>
            </a:r>
            <a:r>
              <a:rPr lang="en-US" altLang="zh-CN" dirty="0" err="1">
                <a:solidFill>
                  <a:schemeClr val="accent2"/>
                </a:solidFill>
              </a:rPr>
              <a:t>Emacs</a:t>
            </a:r>
            <a:r>
              <a:rPr lang="zh-CN" altLang="en-US" dirty="0"/>
              <a:t>，</a:t>
            </a:r>
            <a:r>
              <a:rPr lang="en-US" altLang="zh-CN" dirty="0"/>
              <a:t>GNOME</a:t>
            </a:r>
          </a:p>
          <a:p>
            <a:r>
              <a:rPr lang="zh-CN" altLang="en-US" dirty="0"/>
              <a:t>开创了</a:t>
            </a:r>
            <a:r>
              <a:rPr lang="en-US" altLang="zh-CN" dirty="0"/>
              <a:t>FSF/</a:t>
            </a:r>
            <a:r>
              <a:rPr lang="en-US" altLang="zh-CN" dirty="0" err="1"/>
              <a:t>OpenSource</a:t>
            </a:r>
            <a:r>
              <a:rPr lang="zh-CN" altLang="en-US" dirty="0"/>
              <a:t>潮流</a:t>
            </a:r>
            <a:endParaRPr lang="en-US" altLang="zh-CN" dirty="0"/>
          </a:p>
          <a:p>
            <a:r>
              <a:rPr lang="zh-CN" altLang="en-US" dirty="0"/>
              <a:t>被</a:t>
            </a:r>
            <a:r>
              <a:rPr lang="en-US" altLang="zh-CN" dirty="0"/>
              <a:t>“</a:t>
            </a:r>
            <a:r>
              <a:rPr lang="zh-CN" altLang="en-US" dirty="0"/>
              <a:t>诟病</a:t>
            </a:r>
            <a:r>
              <a:rPr lang="en-US" altLang="zh-CN" dirty="0"/>
              <a:t>”</a:t>
            </a:r>
            <a:r>
              <a:rPr lang="zh-CN" altLang="en-US" dirty="0"/>
              <a:t>的：</a:t>
            </a:r>
            <a:r>
              <a:rPr lang="en-US" altLang="zh-CN" dirty="0"/>
              <a:t>GNU License</a:t>
            </a:r>
            <a:endParaRPr lang="zh-CN" altLang="en-US" dirty="0"/>
          </a:p>
        </p:txBody>
      </p:sp>
      <p:sp>
        <p:nvSpPr>
          <p:cNvPr id="4" name="日期占位符 3"/>
          <p:cNvSpPr>
            <a:spLocks noGrp="1"/>
          </p:cNvSpPr>
          <p:nvPr>
            <p:ph type="dt" sz="half" idx="10"/>
          </p:nvPr>
        </p:nvSpPr>
        <p:spPr/>
        <p:txBody>
          <a:bodyPr/>
          <a:lstStyle/>
          <a:p>
            <a:fld id="{086F8778-C8E9-B34C-9EA5-3439AAFB41E4}" type="datetime1">
              <a:rPr lang="zh-CN" altLang="en-US" smtClean="0"/>
              <a:t>2020/9/8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94</a:t>
            </a:fld>
            <a:endParaRPr lang="zh-CN" altLang="en-US"/>
          </a:p>
        </p:txBody>
      </p:sp>
      <p:pic>
        <p:nvPicPr>
          <p:cNvPr id="7" name="图片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77000" y="1277650"/>
            <a:ext cx="2667000" cy="629784"/>
          </a:xfrm>
          <a:prstGeom prst="rect">
            <a:avLst/>
          </a:prstGeom>
        </p:spPr>
      </p:pic>
      <p:pic>
        <p:nvPicPr>
          <p:cNvPr id="8" name="图片 7"/>
          <p:cNvPicPr>
            <a:picLocks noChangeAspect="1"/>
          </p:cNvPicPr>
          <p:nvPr/>
        </p:nvPicPr>
        <p:blipFill>
          <a:blip r:embed="rId3"/>
          <a:stretch>
            <a:fillRect/>
          </a:stretch>
        </p:blipFill>
        <p:spPr>
          <a:xfrm>
            <a:off x="0" y="2967267"/>
            <a:ext cx="9144000" cy="3256111"/>
          </a:xfrm>
          <a:prstGeom prst="rect">
            <a:avLst/>
          </a:prstGeom>
        </p:spPr>
      </p:pic>
    </p:spTree>
    <p:extLst>
      <p:ext uri="{BB962C8B-B14F-4D97-AF65-F5344CB8AC3E}">
        <p14:creationId xmlns:p14="http://schemas.microsoft.com/office/powerpoint/2010/main" val="389917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8"/>
                                        </p:tgtEl>
                                        <p:attrNameLst>
                                          <p:attrName>ppt_y</p:attrName>
                                        </p:attrNameLst>
                                      </p:cBhvr>
                                      <p:tavLst>
                                        <p:tav tm="0">
                                          <p:val>
                                            <p:strVal val="#ppt_y"/>
                                          </p:val>
                                        </p:tav>
                                        <p:tav tm="100000">
                                          <p:val>
                                            <p:strVal val="#ppt_y+#ppt_h*1.125000"/>
                                          </p:val>
                                        </p:tav>
                                      </p:tavLst>
                                    </p:anim>
                                    <p:animEffect transition="out" filter="wipe(down)">
                                      <p:cBhvr>
                                        <p:cTn id="7" dur="500"/>
                                        <p:tgtEl>
                                          <p:spTgt spid="8"/>
                                        </p:tgtEl>
                                      </p:cBhvr>
                                    </p:animEffect>
                                    <p:set>
                                      <p:cBhvr>
                                        <p:cTn id="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140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日期占位符 4"/>
          <p:cNvSpPr>
            <a:spLocks noGrp="1"/>
          </p:cNvSpPr>
          <p:nvPr>
            <p:ph type="dt" sz="half" idx="10"/>
          </p:nvPr>
        </p:nvSpPr>
        <p:spPr/>
        <p:txBody>
          <a:bodyPr/>
          <a:lstStyle/>
          <a:p>
            <a:fld id="{22B4C0A1-23F9-084E-98FD-16665D7ABA66}" type="datetime1">
              <a:rPr lang="zh-CN" altLang="en-US" smtClean="0"/>
              <a:t>2020/9/8</a:t>
            </a:fld>
            <a:endParaRPr 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7" name="灯片编号占位符 6"/>
          <p:cNvSpPr>
            <a:spLocks noGrp="1"/>
          </p:cNvSpPr>
          <p:nvPr>
            <p:ph type="sldNum" sz="quarter" idx="12"/>
          </p:nvPr>
        </p:nvSpPr>
        <p:spPr/>
        <p:txBody>
          <a:bodyPr/>
          <a:lstStyle/>
          <a:p>
            <a:fld id="{687D7A59-36E2-48B9-B146-C1E59501F63F}" type="slidenum">
              <a:rPr lang="en-US" smtClean="0"/>
              <a:pPr/>
              <a:t>95</a:t>
            </a:fld>
            <a:endParaRPr lang="en-US"/>
          </a:p>
        </p:txBody>
      </p:sp>
      <p:pic>
        <p:nvPicPr>
          <p:cNvPr id="4" name="图片 3">
            <a:extLst>
              <a:ext uri="{FF2B5EF4-FFF2-40B4-BE49-F238E27FC236}">
                <a16:creationId xmlns:a16="http://schemas.microsoft.com/office/drawing/2014/main" id="{8FC46043-1E7C-EC4F-9155-0A764238EB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864"/>
            <a:ext cx="9144000" cy="6335486"/>
          </a:xfrm>
          <a:prstGeom prst="rect">
            <a:avLst/>
          </a:prstGeom>
        </p:spPr>
      </p:pic>
    </p:spTree>
    <p:extLst>
      <p:ext uri="{BB962C8B-B14F-4D97-AF65-F5344CB8AC3E}">
        <p14:creationId xmlns:p14="http://schemas.microsoft.com/office/powerpoint/2010/main" val="37696699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ctrTitle"/>
          </p:nvPr>
        </p:nvSpPr>
        <p:spPr/>
        <p:txBody>
          <a:bodyPr/>
          <a:lstStyle/>
          <a:p>
            <a:r>
              <a:rPr kumimoji="1" lang="zh-CN" altLang="en-US" dirty="0"/>
              <a:t>新的抽象</a:t>
            </a:r>
          </a:p>
        </p:txBody>
      </p:sp>
      <p:sp>
        <p:nvSpPr>
          <p:cNvPr id="11" name="副标题 10"/>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36312820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kumimoji="1" lang="zh-CN" altLang="en-US" dirty="0"/>
              <a:t>虚拟机 </a:t>
            </a:r>
            <a:r>
              <a:rPr kumimoji="1" lang="en-US" altLang="zh-CN" dirty="0"/>
              <a:t>Virtual Machine</a:t>
            </a:r>
            <a:endParaRPr kumimoji="1" lang="zh-CN" altLang="en-US" dirty="0"/>
          </a:p>
        </p:txBody>
      </p:sp>
      <p:sp>
        <p:nvSpPr>
          <p:cNvPr id="5" name="日期占位符 4"/>
          <p:cNvSpPr>
            <a:spLocks noGrp="1"/>
          </p:cNvSpPr>
          <p:nvPr>
            <p:ph type="dt" sz="half" idx="10"/>
          </p:nvPr>
        </p:nvSpPr>
        <p:spPr/>
        <p:txBody>
          <a:bodyPr/>
          <a:lstStyle/>
          <a:p>
            <a:fld id="{EFFD38C7-8639-1643-B37E-11D5AF4732D0}" type="datetime1">
              <a:rPr lang="zh-CN" altLang="en-US" smtClean="0"/>
              <a:t>2020/9/8</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幻灯片编号占位符 6"/>
          <p:cNvSpPr>
            <a:spLocks noGrp="1"/>
          </p:cNvSpPr>
          <p:nvPr>
            <p:ph type="sldNum" sz="quarter" idx="12"/>
          </p:nvPr>
        </p:nvSpPr>
        <p:spPr/>
        <p:txBody>
          <a:bodyPr/>
          <a:lstStyle/>
          <a:p>
            <a:fld id="{B09550E6-D85C-43A8-841D-66A200A3DB30}" type="slidenum">
              <a:rPr lang="zh-CN" altLang="en-US" smtClean="0"/>
              <a:t>97</a:t>
            </a:fld>
            <a:endParaRPr lang="zh-CN" altLang="en-US"/>
          </a:p>
        </p:txBody>
      </p:sp>
      <p:pic>
        <p:nvPicPr>
          <p:cNvPr id="9" name="图片 8"/>
          <p:cNvPicPr>
            <a:picLocks noChangeAspect="1"/>
          </p:cNvPicPr>
          <p:nvPr/>
        </p:nvPicPr>
        <p:blipFill>
          <a:blip r:embed="rId2"/>
          <a:stretch>
            <a:fillRect/>
          </a:stretch>
        </p:blipFill>
        <p:spPr>
          <a:xfrm>
            <a:off x="1380066" y="1314012"/>
            <a:ext cx="6239934" cy="49919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56794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Hypervisor</a:t>
            </a:r>
            <a:endParaRPr kumimoji="1" lang="zh-CN" altLang="en-US" dirty="0"/>
          </a:p>
        </p:txBody>
      </p:sp>
      <p:sp>
        <p:nvSpPr>
          <p:cNvPr id="3" name="日期占位符 2"/>
          <p:cNvSpPr>
            <a:spLocks noGrp="1"/>
          </p:cNvSpPr>
          <p:nvPr>
            <p:ph type="dt" sz="half" idx="10"/>
          </p:nvPr>
        </p:nvSpPr>
        <p:spPr/>
        <p:txBody>
          <a:bodyPr/>
          <a:lstStyle/>
          <a:p>
            <a:fld id="{F994F7B4-E65B-5B4B-A9E0-E941CE6836C9}" type="datetime1">
              <a:rPr lang="zh-CN" altLang="en-US" smtClean="0"/>
              <a:t>2020/9/8</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98</a:t>
            </a:fld>
            <a:endParaRPr lang="zh-CN" altLang="en-US"/>
          </a:p>
        </p:txBody>
      </p:sp>
      <p:pic>
        <p:nvPicPr>
          <p:cNvPr id="6" name="图片 5"/>
          <p:cNvPicPr>
            <a:picLocks noChangeAspect="1"/>
          </p:cNvPicPr>
          <p:nvPr/>
        </p:nvPicPr>
        <p:blipFill>
          <a:blip r:embed="rId2"/>
          <a:stretch>
            <a:fillRect/>
          </a:stretch>
        </p:blipFill>
        <p:spPr>
          <a:xfrm>
            <a:off x="2159000" y="1288266"/>
            <a:ext cx="4953000" cy="4773868"/>
          </a:xfrm>
          <a:prstGeom prst="rect">
            <a:avLst/>
          </a:prstGeom>
        </p:spPr>
      </p:pic>
    </p:spTree>
    <p:extLst>
      <p:ext uri="{BB962C8B-B14F-4D97-AF65-F5344CB8AC3E}">
        <p14:creationId xmlns:p14="http://schemas.microsoft.com/office/powerpoint/2010/main" val="41070776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Hypervisor</a:t>
            </a:r>
            <a:endParaRPr kumimoji="1" lang="zh-CN" altLang="en-US" dirty="0"/>
          </a:p>
        </p:txBody>
      </p:sp>
      <p:sp>
        <p:nvSpPr>
          <p:cNvPr id="3" name="日期占位符 2"/>
          <p:cNvSpPr>
            <a:spLocks noGrp="1"/>
          </p:cNvSpPr>
          <p:nvPr>
            <p:ph type="dt" sz="half" idx="10"/>
          </p:nvPr>
        </p:nvSpPr>
        <p:spPr/>
        <p:txBody>
          <a:bodyPr/>
          <a:lstStyle/>
          <a:p>
            <a:fld id="{59BF5A7E-4344-0C40-B022-28E28E6966DA}" type="datetime1">
              <a:rPr lang="zh-CN" altLang="en-US" smtClean="0"/>
              <a:t>2020/9/8</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99</a:t>
            </a:fld>
            <a:endParaRPr lang="zh-CN" altLang="en-US"/>
          </a:p>
        </p:txBody>
      </p:sp>
      <p:pic>
        <p:nvPicPr>
          <p:cNvPr id="6" name="图片 5"/>
          <p:cNvPicPr>
            <a:picLocks noChangeAspect="1"/>
          </p:cNvPicPr>
          <p:nvPr/>
        </p:nvPicPr>
        <p:blipFill>
          <a:blip r:embed="rId2"/>
          <a:stretch>
            <a:fillRect/>
          </a:stretch>
        </p:blipFill>
        <p:spPr>
          <a:xfrm>
            <a:off x="457199" y="1349990"/>
            <a:ext cx="6434667" cy="3245311"/>
          </a:xfrm>
          <a:prstGeom prst="rect">
            <a:avLst/>
          </a:prstGeom>
        </p:spPr>
      </p:pic>
      <p:pic>
        <p:nvPicPr>
          <p:cNvPr id="7" name="图片 6"/>
          <p:cNvPicPr>
            <a:picLocks noChangeAspect="1"/>
          </p:cNvPicPr>
          <p:nvPr/>
        </p:nvPicPr>
        <p:blipFill>
          <a:blip r:embed="rId3"/>
          <a:stretch>
            <a:fillRect/>
          </a:stretch>
        </p:blipFill>
        <p:spPr>
          <a:xfrm>
            <a:off x="2810933" y="4803584"/>
            <a:ext cx="2540000" cy="1270000"/>
          </a:xfrm>
          <a:prstGeom prst="rect">
            <a:avLst/>
          </a:prstGeom>
        </p:spPr>
      </p:pic>
      <p:pic>
        <p:nvPicPr>
          <p:cNvPr id="9" name="图片 8"/>
          <p:cNvPicPr>
            <a:picLocks noChangeAspect="1"/>
          </p:cNvPicPr>
          <p:nvPr/>
        </p:nvPicPr>
        <p:blipFill>
          <a:blip r:embed="rId4"/>
          <a:stretch>
            <a:fillRect/>
          </a:stretch>
        </p:blipFill>
        <p:spPr>
          <a:xfrm>
            <a:off x="0" y="4983122"/>
            <a:ext cx="2442634" cy="1090462"/>
          </a:xfrm>
          <a:prstGeom prst="rect">
            <a:avLst/>
          </a:prstGeom>
        </p:spPr>
      </p:pic>
      <p:pic>
        <p:nvPicPr>
          <p:cNvPr id="10" name="图片 9"/>
          <p:cNvPicPr>
            <a:picLocks noChangeAspect="1"/>
          </p:cNvPicPr>
          <p:nvPr/>
        </p:nvPicPr>
        <p:blipFill>
          <a:blip r:embed="rId5"/>
          <a:stretch>
            <a:fillRect/>
          </a:stretch>
        </p:blipFill>
        <p:spPr>
          <a:xfrm>
            <a:off x="5380567" y="4491567"/>
            <a:ext cx="3763433" cy="1612900"/>
          </a:xfrm>
          <a:prstGeom prst="rect">
            <a:avLst/>
          </a:prstGeom>
        </p:spPr>
      </p:pic>
    </p:spTree>
    <p:extLst>
      <p:ext uri="{BB962C8B-B14F-4D97-AF65-F5344CB8AC3E}">
        <p14:creationId xmlns:p14="http://schemas.microsoft.com/office/powerpoint/2010/main" val="2375997665"/>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XRN_Arial_华文细黑">
      <a:majorFont>
        <a:latin typeface="Arial"/>
        <a:ea typeface="华文细黑"/>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3434</TotalTime>
  <Words>5327</Words>
  <Application>Microsoft Macintosh PowerPoint</Application>
  <PresentationFormat>全屏显示(4:3)</PresentationFormat>
  <Paragraphs>1022</Paragraphs>
  <Slides>109</Slides>
  <Notes>9</Notes>
  <HiddenSlides>10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109</vt:i4>
      </vt:variant>
    </vt:vector>
  </HeadingPairs>
  <TitlesOfParts>
    <vt:vector size="122" baseType="lpstr">
      <vt:lpstr>黑体</vt:lpstr>
      <vt:lpstr>华文细黑</vt:lpstr>
      <vt:lpstr>宋体</vt:lpstr>
      <vt:lpstr>Arial Unicode MS</vt:lpstr>
      <vt:lpstr>ヒラギノ角ゴ Pro W3</vt:lpstr>
      <vt:lpstr>Arial</vt:lpstr>
      <vt:lpstr>Calibri</vt:lpstr>
      <vt:lpstr>Comic Sans MS</vt:lpstr>
      <vt:lpstr>Courier New</vt:lpstr>
      <vt:lpstr>Symbol</vt:lpstr>
      <vt:lpstr>Times New Roman</vt:lpstr>
      <vt:lpstr>Wingdings</vt:lpstr>
      <vt:lpstr>自定义设计方案</vt:lpstr>
      <vt:lpstr>计算机操作系统</vt:lpstr>
      <vt:lpstr>薛瑞尼</vt:lpstr>
      <vt:lpstr>课堂纪律</vt:lpstr>
      <vt:lpstr>相关/先行课程</vt:lpstr>
      <vt:lpstr>教材</vt:lpstr>
      <vt:lpstr>参考课程</vt:lpstr>
      <vt:lpstr>教学安排</vt:lpstr>
      <vt:lpstr>成绩组成</vt:lpstr>
      <vt:lpstr>课堂形式</vt:lpstr>
      <vt:lpstr>为什么要学操作系统？</vt:lpstr>
      <vt:lpstr>如何学好 OS</vt:lpstr>
      <vt:lpstr>认识哪些？</vt:lpstr>
      <vt:lpstr>认识哪些？</vt:lpstr>
      <vt:lpstr>认识哪些？</vt:lpstr>
      <vt:lpstr>认识哪些？</vt:lpstr>
      <vt:lpstr>IoT OS</vt:lpstr>
      <vt:lpstr>课程内容</vt:lpstr>
      <vt:lpstr>1、操作系统概论</vt:lpstr>
      <vt:lpstr>操作系统</vt:lpstr>
      <vt:lpstr>计算机系统结构</vt:lpstr>
      <vt:lpstr>更详细的结构</vt:lpstr>
      <vt:lpstr>操作系统的目标</vt:lpstr>
      <vt:lpstr>操作系统的抽象</vt:lpstr>
      <vt:lpstr>什么是操作系统？</vt:lpstr>
      <vt:lpstr>作业管理</vt:lpstr>
      <vt:lpstr>资源管理</vt:lpstr>
      <vt:lpstr>定义之一</vt:lpstr>
      <vt:lpstr>操作系统的主要功能</vt:lpstr>
      <vt:lpstr>处理机管理功能</vt:lpstr>
      <vt:lpstr>存储器管理功能</vt:lpstr>
      <vt:lpstr> 设备管理功能</vt:lpstr>
      <vt:lpstr> 文件管理功能</vt:lpstr>
      <vt:lpstr>用户接口</vt:lpstr>
      <vt:lpstr>操作系统的形成与发展</vt:lpstr>
      <vt:lpstr>摩尔定律：CPU性能</vt:lpstr>
      <vt:lpstr>物理距离</vt:lpstr>
      <vt:lpstr>功耗</vt:lpstr>
      <vt:lpstr>晶体管数量</vt:lpstr>
      <vt:lpstr>操作系统的发展</vt:lpstr>
      <vt:lpstr>操作系统的发展</vt:lpstr>
      <vt:lpstr>单用户系统/无操作系统(’45-’55)</vt:lpstr>
      <vt:lpstr>世界第一台计算机</vt:lpstr>
      <vt:lpstr>ENIAC@1946.2.14</vt:lpstr>
      <vt:lpstr>人物</vt:lpstr>
      <vt:lpstr>历史上的预测</vt:lpstr>
      <vt:lpstr> 单道批处理系统(‘55-‘65)</vt:lpstr>
      <vt:lpstr>PowerPoint 演示文稿</vt:lpstr>
      <vt:lpstr>PowerPoint 演示文稿</vt:lpstr>
      <vt:lpstr>多道批处理系统(‘65-‘80)</vt:lpstr>
      <vt:lpstr>PowerPoint 演示文稿</vt:lpstr>
      <vt:lpstr>举例：多道执行情况</vt:lpstr>
      <vt:lpstr>多道批处理系统主要特征</vt:lpstr>
      <vt:lpstr>多道批处理系统需要解决的问题</vt:lpstr>
      <vt:lpstr>分时系统(‘70- )——Timesharing</vt:lpstr>
      <vt:lpstr>时钟中断触发CPU切换</vt:lpstr>
      <vt:lpstr>分时系统的特征</vt:lpstr>
      <vt:lpstr>个人电脑(’80-)：Personal Computer</vt:lpstr>
      <vt:lpstr>分布式系统(’90-)——Distributed System</vt:lpstr>
      <vt:lpstr>互联网时代（’05-）：Google数据中心</vt:lpstr>
      <vt:lpstr>移动计算时代（’10-）：3G+</vt:lpstr>
      <vt:lpstr>人物</vt:lpstr>
      <vt:lpstr> 实时系统——Realtime System</vt:lpstr>
      <vt:lpstr>实时系统的特征</vt:lpstr>
      <vt:lpstr>手机操作系统</vt:lpstr>
      <vt:lpstr>操作系统的基本特征</vt:lpstr>
      <vt:lpstr>同时性—Concurrency/Parallelism</vt:lpstr>
      <vt:lpstr> 共享</vt:lpstr>
      <vt:lpstr>同时访问方式</vt:lpstr>
      <vt:lpstr> 虚拟</vt:lpstr>
      <vt:lpstr>不确定性</vt:lpstr>
      <vt:lpstr>操作系统的体系结构 </vt:lpstr>
      <vt:lpstr>传统的操作系统结构 </vt:lpstr>
      <vt:lpstr>1、无结构操作系统</vt:lpstr>
      <vt:lpstr> 2、模块化OS结构 </vt:lpstr>
      <vt:lpstr>模块化OS的优缺点</vt:lpstr>
      <vt:lpstr> 3、分层式OS结构 </vt:lpstr>
      <vt:lpstr>常见OS总体结构</vt:lpstr>
      <vt:lpstr>双模式平台系统</vt:lpstr>
      <vt:lpstr>系统设计原则</vt:lpstr>
      <vt:lpstr>UNIX设计原则</vt:lpstr>
      <vt:lpstr>The Art of Unix Programming</vt:lpstr>
      <vt:lpstr>The Art of Unix Programming</vt:lpstr>
      <vt:lpstr>The Art of Unix Programming</vt:lpstr>
      <vt:lpstr>The Art of Unix Programming</vt:lpstr>
      <vt:lpstr>推荐读物</vt:lpstr>
      <vt:lpstr>当前主流操作系统简介</vt:lpstr>
      <vt:lpstr>Windows</vt:lpstr>
      <vt:lpstr>Mac OS</vt:lpstr>
      <vt:lpstr>UNIX</vt:lpstr>
      <vt:lpstr>什么是内核？</vt:lpstr>
      <vt:lpstr>Linux</vt:lpstr>
      <vt:lpstr>Linus@2000</vt:lpstr>
      <vt:lpstr>GNU</vt:lpstr>
      <vt:lpstr>GNU</vt:lpstr>
      <vt:lpstr>PowerPoint 演示文稿</vt:lpstr>
      <vt:lpstr>新的抽象</vt:lpstr>
      <vt:lpstr>虚拟机 Virtual Machine</vt:lpstr>
      <vt:lpstr>Hypervisor</vt:lpstr>
      <vt:lpstr>Hypervisor</vt:lpstr>
      <vt:lpstr>Hypervisor</vt:lpstr>
      <vt:lpstr>CPU Emulator</vt:lpstr>
      <vt:lpstr>State of the art: Container</vt:lpstr>
      <vt:lpstr>比较</vt:lpstr>
      <vt:lpstr>Containers vs VMs</vt:lpstr>
      <vt:lpstr>LibOS: Pack Your OS with You</vt:lpstr>
      <vt:lpstr>谢谢！</vt:lpstr>
      <vt:lpstr>用户接口：命令接口 </vt:lpstr>
      <vt:lpstr>2、程序接口</vt:lpstr>
      <vt:lpstr>3．图形接口</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Ruini Xue</dc:creator>
  <cp:lastModifiedBy>Ruini Xue</cp:lastModifiedBy>
  <cp:revision>528</cp:revision>
  <dcterms:created xsi:type="dcterms:W3CDTF">2011-11-29T05:26:36Z</dcterms:created>
  <dcterms:modified xsi:type="dcterms:W3CDTF">2020-09-08T12:56:17Z</dcterms:modified>
</cp:coreProperties>
</file>